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3.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p:sldMasterIdLst>
    <p:sldMasterId id="2147484551" r:id="rId4"/>
    <p:sldMasterId id="2147484608" r:id="rId5"/>
    <p:sldMasterId id="2147484612" r:id="rId6"/>
    <p:sldMasterId id="2147484637" r:id="rId7"/>
  </p:sldMasterIdLst>
  <p:notesMasterIdLst>
    <p:notesMasterId r:id="rId25"/>
  </p:notesMasterIdLst>
  <p:handoutMasterIdLst>
    <p:handoutMasterId r:id="rId26"/>
  </p:handoutMasterIdLst>
  <p:sldIdLst>
    <p:sldId id="1748" r:id="rId8"/>
    <p:sldId id="1749" r:id="rId9"/>
    <p:sldId id="1750" r:id="rId10"/>
    <p:sldId id="1751" r:id="rId11"/>
    <p:sldId id="1752" r:id="rId12"/>
    <p:sldId id="1753" r:id="rId13"/>
    <p:sldId id="1754" r:id="rId14"/>
    <p:sldId id="1755" r:id="rId15"/>
    <p:sldId id="1756" r:id="rId16"/>
    <p:sldId id="1757" r:id="rId17"/>
    <p:sldId id="1758" r:id="rId18"/>
    <p:sldId id="1759" r:id="rId19"/>
    <p:sldId id="1760" r:id="rId20"/>
    <p:sldId id="1761" r:id="rId21"/>
    <p:sldId id="1762" r:id="rId22"/>
    <p:sldId id="1763" r:id="rId23"/>
    <p:sldId id="1765" r:id="rId24"/>
  </p:sldIdLst>
  <p:sldSz cx="12436475" cy="6994525"/>
  <p:notesSz cx="6858000" cy="1019175"/>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Module 5" id="{82884CC8-64E1-4CFE-9ADB-320B37E0B1C6}">
          <p14:sldIdLst>
            <p14:sldId id="1748"/>
            <p14:sldId id="1749"/>
            <p14:sldId id="1750"/>
            <p14:sldId id="1751"/>
            <p14:sldId id="1752"/>
            <p14:sldId id="1753"/>
            <p14:sldId id="1754"/>
            <p14:sldId id="1755"/>
            <p14:sldId id="1756"/>
            <p14:sldId id="1757"/>
            <p14:sldId id="1758"/>
            <p14:sldId id="1759"/>
            <p14:sldId id="1760"/>
            <p14:sldId id="1761"/>
            <p14:sldId id="1762"/>
            <p14:sldId id="1763"/>
            <p14:sldId id="1765"/>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5" name="Author" initials="A"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9B4D9"/>
    <a:srgbClr val="EBEBEB"/>
    <a:srgbClr val="FFFFFF"/>
    <a:srgbClr val="FFF100"/>
    <a:srgbClr val="75757A"/>
    <a:srgbClr val="3C3C41"/>
    <a:srgbClr val="30E5D0"/>
    <a:srgbClr val="008272"/>
    <a:srgbClr val="0777D3"/>
    <a:srgbClr val="000000"/>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474E26C-D1D4-4388-86B3-7C69D1E2425C}" v="29" dt="2021-01-22T15:36:39.68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4571" autoAdjust="0"/>
    <p:restoredTop sz="86389" autoAdjust="0"/>
  </p:normalViewPr>
  <p:slideViewPr>
    <p:cSldViewPr snapToGrid="0">
      <p:cViewPr varScale="1">
        <p:scale>
          <a:sx n="67" d="100"/>
          <a:sy n="67" d="100"/>
        </p:scale>
        <p:origin x="38" y="58"/>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50" d="100"/>
        <a:sy n="150" d="100"/>
      </p:scale>
      <p:origin x="0" y="0"/>
    </p:cViewPr>
  </p:sorterViewPr>
  <p:notesViewPr>
    <p:cSldViewPr snapToGrid="0" showGuides="1">
      <p:cViewPr varScale="1">
        <p:scale>
          <a:sx n="66" d="100"/>
          <a:sy n="66" d="100"/>
        </p:scale>
        <p:origin x="2280" y="43"/>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4.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slide" Target="slides/slide17.xml"/><Relationship Id="rId32" Type="http://schemas.microsoft.com/office/2015/10/relationships/revisionInfo" Target="revisionInfo.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presProps" Target="presProps.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commentAuthors" Target="commentAuthors.xml"/><Relationship Id="rId3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A5FDB7B-8DB8-4A3A-95C8-7102BBC9A9E1}" type="datetime8">
              <a:rPr lang="en-US" smtClean="0">
                <a:latin typeface="Segoe UI" pitchFamily="34" charset="0"/>
              </a:rPr>
              <a:t>8/9/2021 1:50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CE60099-03E7-4FA1-8A7F-E6E6CFB0F855}" type="datetime8">
              <a:rPr lang="en-US" smtClean="0"/>
              <a:t>8/9/2021 1:50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dt="0"/>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12022366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panose="020B0502040204020203" pitchFamily="34" charset="0"/>
              </a:rPr>
              <a:t>The CALCULATE function in DAX is one of the most important functions that a data analyst can learn. The function name does not adequately describe what it is intended to do.</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The CALCULATE function is your method of creating a DAX measure that will override certain portions of the context that are being used to express the correct result.</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For instance, if you want to create a measure that always calculates the total sales for 2015, regardless of which year is selected in any other visual in Power BI, you would create a measure that is similar to the syntax in the following sample:</a:t>
            </a:r>
          </a:p>
          <a:p>
            <a:pPr algn="l"/>
            <a:endParaRPr lang="en-US" b="0" i="0" dirty="0">
              <a:effectLst/>
              <a:latin typeface="Segoe UI" panose="020B0502040204020203" pitchFamily="34" charset="0"/>
            </a:endParaRPr>
          </a:p>
          <a:p>
            <a:pPr algn="l"/>
            <a:r>
              <a:rPr lang="en-US" b="1" i="0" dirty="0">
                <a:effectLst/>
                <a:latin typeface="Segoe UI" panose="020B0502040204020203" pitchFamily="34" charset="0"/>
              </a:rPr>
              <a:t>Total Sales for 2015 = CALCULATE(SUM('Sales OrderDetails'[Total Price]), YEAR('Sales OrderDetails'[orderdate]) = 2015)</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Notice how the measure is named </a:t>
            </a:r>
            <a:r>
              <a:rPr lang="en-US" b="1" i="0" dirty="0">
                <a:effectLst/>
                <a:latin typeface="Segoe UI" panose="020B0502040204020203" pitchFamily="34" charset="0"/>
              </a:rPr>
              <a:t>Total Sales for 2015</a:t>
            </a:r>
            <a:r>
              <a:rPr lang="en-US" b="0" i="0" dirty="0">
                <a:effectLst/>
                <a:latin typeface="Segoe UI" panose="020B0502040204020203" pitchFamily="34" charset="0"/>
              </a:rPr>
              <a:t>. When you use the CALCULATE function to override the context, it is helpful to name the measure in a way that describes exactly how you are overriding it. In this example, CALCULATE is aggregating the Total Price column, just as you did in the previous measure. However, instead of operating over the entire dataset while using whatever the filter context tells it to do, you are overriding the filter context for the year 2015. No matter what year is selected, you will always get the total for 2015; all other filters still apply. The subsequent example shows this concept in action.</a:t>
            </a:r>
          </a:p>
          <a:p>
            <a:pPr algn="l"/>
            <a:r>
              <a:rPr lang="en-US" b="0" i="0" dirty="0">
                <a:effectLst/>
                <a:latin typeface="Segoe UI" panose="020B0502040204020203" pitchFamily="34" charset="0"/>
              </a:rPr>
              <a:t>When both measures are added to the previous visual they will resemble the following screenshot.</a:t>
            </a:r>
          </a:p>
          <a:p>
            <a:endParaRPr lang="en-US" b="0" i="0" dirty="0">
              <a:solidFill>
                <a:srgbClr val="D4D4D4"/>
              </a:solidFill>
              <a:effectLst/>
              <a:latin typeface="-apple-system"/>
            </a:endParaRPr>
          </a:p>
          <a:p>
            <a:pPr algn="l"/>
            <a:r>
              <a:rPr lang="en-US" b="0" i="0" dirty="0">
                <a:effectLst/>
                <a:latin typeface="Segoe UI" panose="020B0502040204020203" pitchFamily="34" charset="0"/>
              </a:rPr>
              <a:t>As shown in image, Total Sales is still USD1.35 million, while the 2015 Total Sales is USD0.66 million.</a:t>
            </a:r>
          </a:p>
          <a:p>
            <a:pPr algn="l"/>
            <a:r>
              <a:rPr lang="en-US" b="1" i="0" dirty="0">
                <a:effectLst/>
                <a:latin typeface="Segoe UI" panose="020B0502040204020203" pitchFamily="34" charset="0"/>
              </a:rPr>
              <a:t>&lt;CLICK&gt;</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When you add the other visual onto the report, as you did previously, and then select 2015, the results will show 2014, 2015, and 2016, with 2015 cross-highlighted.</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Notice how both measures are now equally the same amount. If you were to filter by any other criteria, including region, employee, or product, the filter context would still be applied to both measures. It's only the year filter that does not apply to that measure.</a:t>
            </a:r>
          </a:p>
          <a:p>
            <a:endParaRPr lang="en-US" b="0" i="0" dirty="0">
              <a:solidFill>
                <a:srgbClr val="D4D4D4"/>
              </a:solidFill>
              <a:effectLst/>
              <a:latin typeface="-apple-system"/>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20779169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panose="020B0502040204020203" pitchFamily="34" charset="0"/>
              </a:rPr>
              <a:t>Another DAX function that allows you to override the default behavior is USERELATIONSHIP.</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Consider this image:</a:t>
            </a:r>
          </a:p>
          <a:p>
            <a:pPr algn="l"/>
            <a:endParaRPr lang="en-US" b="0" i="0" dirty="0">
              <a:solidFill>
                <a:srgbClr val="D4D4D4"/>
              </a:solidFill>
              <a:effectLst/>
              <a:latin typeface="-apple-system"/>
            </a:endParaRPr>
          </a:p>
          <a:p>
            <a:pPr algn="l"/>
            <a:r>
              <a:rPr lang="en-US" b="0" i="0" dirty="0">
                <a:effectLst/>
                <a:latin typeface="Segoe UI" panose="020B0502040204020203" pitchFamily="34" charset="0"/>
              </a:rPr>
              <a:t>This screenshot shows an established relationship between the </a:t>
            </a:r>
            <a:r>
              <a:rPr lang="en-US" b="1" i="0" dirty="0">
                <a:effectLst/>
                <a:latin typeface="Segoe UI" panose="020B0502040204020203" pitchFamily="34" charset="0"/>
              </a:rPr>
              <a:t>Date and OrderDate</a:t>
            </a:r>
            <a:r>
              <a:rPr lang="en-US" b="0" i="0" dirty="0">
                <a:effectLst/>
                <a:latin typeface="Segoe UI" panose="020B0502040204020203" pitchFamily="34" charset="0"/>
              </a:rPr>
              <a:t> columns, as shown by the highlighted line connecting the two. The solid line between the two tables indicates that it is the active relationship, meaning that by default, any slicing on the date table where measures in the Sales data are being displayed will be along the </a:t>
            </a:r>
            <a:r>
              <a:rPr lang="en-US" b="1" i="0" dirty="0">
                <a:effectLst/>
                <a:latin typeface="Segoe UI" panose="020B0502040204020203" pitchFamily="34" charset="0"/>
              </a:rPr>
              <a:t>OrderDate</a:t>
            </a:r>
            <a:r>
              <a:rPr lang="en-US" b="0" i="0" dirty="0">
                <a:effectLst/>
                <a:latin typeface="Segoe UI" panose="020B0502040204020203" pitchFamily="34" charset="0"/>
              </a:rPr>
              <a:t> column. A dashed relationship exists between the </a:t>
            </a:r>
            <a:r>
              <a:rPr lang="en-US" b="1" i="0" dirty="0">
                <a:effectLst/>
                <a:latin typeface="Segoe UI" panose="020B0502040204020203" pitchFamily="34" charset="0"/>
              </a:rPr>
              <a:t>Date</a:t>
            </a:r>
            <a:r>
              <a:rPr lang="en-US" b="0" i="0" dirty="0">
                <a:effectLst/>
                <a:latin typeface="Segoe UI" panose="020B0502040204020203" pitchFamily="34" charset="0"/>
              </a:rPr>
              <a:t> and </a:t>
            </a:r>
            <a:r>
              <a:rPr lang="en-US" b="1" i="0" dirty="0">
                <a:effectLst/>
                <a:latin typeface="Segoe UI" panose="020B0502040204020203" pitchFamily="34" charset="0"/>
              </a:rPr>
              <a:t>ShipDate</a:t>
            </a:r>
            <a:r>
              <a:rPr lang="en-US" b="0" i="0" dirty="0">
                <a:effectLst/>
                <a:latin typeface="Segoe UI" panose="020B0502040204020203" pitchFamily="34" charset="0"/>
              </a:rPr>
              <a:t> columns, indicating that it is the inactive relationship. This relationship will never be used unless explicitly declared in a measure.</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The goal is to build the following report, where you have two visuals: </a:t>
            </a:r>
            <a:r>
              <a:rPr lang="en-US" b="1" i="0" dirty="0">
                <a:effectLst/>
                <a:latin typeface="Segoe UI" panose="020B0502040204020203" pitchFamily="34" charset="0"/>
              </a:rPr>
              <a:t>Sales by Ship Date</a:t>
            </a:r>
            <a:r>
              <a:rPr lang="en-US" b="0" i="0" dirty="0">
                <a:effectLst/>
                <a:latin typeface="Segoe UI" panose="020B0502040204020203" pitchFamily="34" charset="0"/>
              </a:rPr>
              <a:t> and </a:t>
            </a:r>
            <a:r>
              <a:rPr lang="en-US" b="1" i="0" dirty="0">
                <a:effectLst/>
                <a:latin typeface="Segoe UI" panose="020B0502040204020203" pitchFamily="34" charset="0"/>
              </a:rPr>
              <a:t>Sales by Order Date</a:t>
            </a:r>
            <a:r>
              <a:rPr lang="en-US" b="0" i="0" dirty="0">
                <a:effectLst/>
                <a:latin typeface="Segoe UI" panose="020B0502040204020203" pitchFamily="34" charset="0"/>
              </a:rPr>
              <a:t>.</a:t>
            </a:r>
          </a:p>
          <a:p>
            <a:pPr algn="l"/>
            <a:endParaRPr lang="en-US" b="0" i="0" dirty="0">
              <a:effectLst/>
              <a:latin typeface="Segoe UI" panose="020B0502040204020203" pitchFamily="34" charset="0"/>
            </a:endParaRPr>
          </a:p>
          <a:p>
            <a:pPr algn="l"/>
            <a:r>
              <a:rPr lang="en-US" b="1" i="0" dirty="0">
                <a:effectLst/>
                <a:latin typeface="Segoe UI" panose="020B0502040204020203" pitchFamily="34" charset="0"/>
              </a:rPr>
              <a:t>&lt;CLICK&gt;</a:t>
            </a:r>
          </a:p>
          <a:p>
            <a:pPr algn="l"/>
            <a:endParaRPr lang="en-US" b="0" i="0" dirty="0">
              <a:solidFill>
                <a:srgbClr val="D4D4D4"/>
              </a:solidFill>
              <a:effectLst/>
              <a:latin typeface="-apple-system"/>
            </a:endParaRPr>
          </a:p>
          <a:p>
            <a:pPr algn="l"/>
            <a:r>
              <a:rPr lang="en-US" b="0" i="0" dirty="0">
                <a:effectLst/>
                <a:latin typeface="Segoe UI" panose="020B0502040204020203" pitchFamily="34" charset="0"/>
              </a:rPr>
              <a:t>These visuals show the sales over time, but the top visual is by order date and the bottom is by ship date so, though they are both dates, a different data point is associated with them to get both sets of data on the same visual.</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To create this calculated measure for Sales by Ship Date, you can use the DAX function USERELATIONSHIP(). This function is used to specify a relationship to be used in a specific calculation and is done without overriding any existing relationships. It is a beneficial feature in that it allows developers to make additional calculations on inactive relationships by overriding the default active relationship between two tables in a DAX expression, as shown in the following example:</a:t>
            </a:r>
          </a:p>
          <a:p>
            <a:pPr algn="l"/>
            <a:endParaRPr lang="en-US" b="0" i="0" dirty="0">
              <a:effectLst/>
              <a:latin typeface="Segoe UI" panose="020B0502040204020203" pitchFamily="34" charset="0"/>
            </a:endParaRPr>
          </a:p>
          <a:p>
            <a:pPr algn="l"/>
            <a:r>
              <a:rPr lang="en-US" b="1" i="0" dirty="0">
                <a:effectLst/>
                <a:latin typeface="Segoe UI" panose="020B0502040204020203" pitchFamily="34" charset="0"/>
              </a:rPr>
              <a:t>Sales by Ship Date = CALCULATE(Sales[TotalPrice], USERELATIONSHIP('Calendar'[Date], Sales[ShipDate]))</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Now, you will be able to create the bottom visual.</a:t>
            </a:r>
          </a:p>
          <a:p>
            <a:pPr algn="l"/>
            <a:endParaRPr lang="en-US" b="0" i="0" dirty="0">
              <a:solidFill>
                <a:srgbClr val="D4D4D4"/>
              </a:solidFill>
              <a:effectLst/>
              <a:latin typeface="-apple-system"/>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panose="020B0502040204020203" pitchFamily="34" charset="0"/>
              </a:rPr>
              <a:t>In situations where you don't want the standard evaluation behavior in Power BI, you can use the CALCULATE and/or USERELATIONSHIP functions. However, more circumstances exist where you don't want the standard behavior. One of those situations is when you have a semi-additive problem to resolve. Standard measures are simple concepts, where they might use the SUM, AVERAGE, MIN, and MAX functions. Thus far, you've been using SUM for the </a:t>
            </a:r>
            <a:r>
              <a:rPr lang="en-US" b="1" i="0" dirty="0">
                <a:effectLst/>
                <a:latin typeface="Segoe UI" panose="020B0502040204020203" pitchFamily="34" charset="0"/>
              </a:rPr>
              <a:t>Total Sales</a:t>
            </a:r>
            <a:r>
              <a:rPr lang="en-US" b="0" i="0" dirty="0">
                <a:effectLst/>
                <a:latin typeface="Segoe UI" panose="020B0502040204020203" pitchFamily="34" charset="0"/>
              </a:rPr>
              <a:t> measure.</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Occasionally, summing a measure doesn't make sense, such as when you are performing inventory counts in a warehouse. For example, if on Monday, you have 100 mountain bikes, and on Tuesday you have 125 mountain bikes, you wouldn't want to add those together to indicate that you had 225 mountain bikes between those two days. In this circumstance, if you want to know your stock levels for March, you would need to tell Power BI not to add the measure but instead take the last value for the month of March and assign it to any visual.</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You can use the CALCULATE function to complete this action, along with the LastDate function, as shown in the following example:</a:t>
            </a:r>
          </a:p>
          <a:p>
            <a:pPr algn="l"/>
            <a:endParaRPr lang="en-US" b="0" i="0" dirty="0">
              <a:effectLst/>
              <a:latin typeface="Segoe UI" panose="020B0502040204020203" pitchFamily="34" charset="0"/>
            </a:endParaRPr>
          </a:p>
          <a:p>
            <a:pPr algn="l"/>
            <a:r>
              <a:rPr lang="en-US" dirty="0"/>
              <a:t>Last Inventory Count = CALCULATE ( SUM ( 'Warehouse'[Inventory Count] ), LASTDATE ( 'Date'[Date] )) </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This approach will stop the SUM from crossing all dates. Instead, you will only use the SUM function on the last date of the time period, thus effectively creating a semi-additive measure.</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panose="020B0502040204020203" pitchFamily="34" charset="0"/>
              </a:rPr>
              <a:t>All data analysts will have to deal with time. Dates are important, so we highly recommend that you create or import a dates table. This approach will help make date and time calculations much simpler in DAX.</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While some time calculations are simple to do in DAX, others are more difficult. For instance, this screenshot shows what happens if you want to display a running total.</a:t>
            </a:r>
          </a:p>
          <a:p>
            <a:pPr algn="l"/>
            <a:endParaRPr lang="en-US" b="0" i="0" dirty="0">
              <a:solidFill>
                <a:srgbClr val="D4D4D4"/>
              </a:solidFill>
              <a:effectLst/>
              <a:latin typeface="-apple-system"/>
            </a:endParaRPr>
          </a:p>
          <a:p>
            <a:pPr algn="l"/>
            <a:r>
              <a:rPr lang="en-US" b="0" i="0" dirty="0">
                <a:effectLst/>
                <a:latin typeface="Segoe UI" panose="020B0502040204020203" pitchFamily="34" charset="0"/>
              </a:rPr>
              <a:t>Notice that the totals increment for each month but then reset when the year changes. In other programming languages, this result can be fairly complicated, often involving several variables and looping through code. </a:t>
            </a:r>
          </a:p>
          <a:p>
            <a:pPr algn="l"/>
            <a:endParaRPr lang="en-US" b="0" i="0" dirty="0">
              <a:effectLst/>
              <a:latin typeface="Segoe UI" panose="020B0502040204020203" pitchFamily="34" charset="0"/>
            </a:endParaRPr>
          </a:p>
          <a:p>
            <a:pPr algn="l"/>
            <a:r>
              <a:rPr lang="en-US" b="1" i="0" dirty="0">
                <a:effectLst/>
                <a:latin typeface="Segoe UI" panose="020B0502040204020203" pitchFamily="34" charset="0"/>
              </a:rPr>
              <a:t>&lt;CLICK&gt;</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DAX makes this process fairly simple, for example, working with time to compare your current sales with the sales of a previous time period. For instance, if you want to see the total sales of the month next to the total sales of the prior month  using the DAX CALCULATE() measure:</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This measure uses the CALCULATE function, indicating that you're overriding the context to evaluate this expression the way that you want to. You're summing Total Price, as you've been doing throughout this module. For the second argument, you're using PREVIOUSMONTH for the override, which tells Power BI that, no matter what month is the default, the system should override it to be the previous month.</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When you examine the months side-by-side, notice that the total sales for July compare to the total sales for June.</a:t>
            </a:r>
            <a:endParaRPr lang="en-US" b="0" i="0" dirty="0">
              <a:solidFill>
                <a:srgbClr val="D4D4D4"/>
              </a:solidFill>
              <a:effectLst/>
              <a:latin typeface="-apple-system"/>
            </a:endParaRPr>
          </a:p>
          <a:p>
            <a:pPr algn="l"/>
            <a:endParaRPr lang="en-US" b="0" i="0" dirty="0">
              <a:solidFill>
                <a:srgbClr val="D4D4D4"/>
              </a:solidFill>
              <a:effectLst/>
              <a:latin typeface="-apple-system"/>
            </a:endParaRPr>
          </a:p>
          <a:p>
            <a:pPr algn="l"/>
            <a:endParaRPr lang="en-US" b="0" i="0" dirty="0">
              <a:solidFill>
                <a:srgbClr val="D4D4D4"/>
              </a:solidFill>
              <a:effectLst/>
              <a:latin typeface="-apple-system"/>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D4D4D4"/>
                </a:solidFill>
                <a:effectLst/>
                <a:latin typeface="-apple-system"/>
              </a:rPr>
              <a:t>In this module we discussed:</a:t>
            </a:r>
          </a:p>
          <a:p>
            <a:pPr marL="171450" indent="-171450" algn="l">
              <a:buFont typeface="Arial" panose="020B0604020202020204" pitchFamily="34" charset="0"/>
              <a:buChar char="•"/>
            </a:pPr>
            <a:r>
              <a:rPr lang="en-US" b="0" i="0" dirty="0">
                <a:solidFill>
                  <a:srgbClr val="D4D4D4"/>
                </a:solidFill>
                <a:effectLst/>
                <a:latin typeface="-apple-system"/>
              </a:rPr>
              <a:t>How to use DAX to build Measures and calculated columns</a:t>
            </a:r>
          </a:p>
          <a:p>
            <a:pPr marL="171450" indent="-171450" algn="l">
              <a:buFont typeface="Arial" panose="020B0604020202020204" pitchFamily="34" charset="0"/>
              <a:buChar char="•"/>
            </a:pPr>
            <a:r>
              <a:rPr lang="en-US" b="0" i="0" dirty="0">
                <a:solidFill>
                  <a:srgbClr val="D4D4D4"/>
                </a:solidFill>
                <a:effectLst/>
                <a:latin typeface="-apple-system"/>
              </a:rPr>
              <a:t>Context in relation to DAX measures</a:t>
            </a:r>
          </a:p>
          <a:p>
            <a:pPr marL="171450" indent="-171450" algn="l">
              <a:buFont typeface="Arial" panose="020B0604020202020204" pitchFamily="34" charset="0"/>
              <a:buChar char="•"/>
            </a:pPr>
            <a:r>
              <a:rPr lang="en-US" b="0" i="0" dirty="0">
                <a:solidFill>
                  <a:srgbClr val="D4D4D4"/>
                </a:solidFill>
                <a:effectLst/>
                <a:latin typeface="-apple-system"/>
              </a:rPr>
              <a:t>How to use time-intelligence functions in DAX</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26421254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D4D4D4"/>
                </a:solidFill>
                <a:effectLst/>
                <a:latin typeface="-apple-system"/>
              </a:rPr>
              <a:t>By the end of this module, you’ll be able to:</a:t>
            </a:r>
          </a:p>
          <a:p>
            <a:pPr marL="171450" indent="-171450" algn="l">
              <a:buFont typeface="Arial" panose="020B0604020202020204" pitchFamily="34" charset="0"/>
              <a:buChar char="•"/>
            </a:pPr>
            <a:r>
              <a:rPr lang="en-US" b="0" i="0" dirty="0">
                <a:solidFill>
                  <a:srgbClr val="D4D4D4"/>
                </a:solidFill>
                <a:effectLst/>
                <a:latin typeface="-apple-system"/>
              </a:rPr>
              <a:t>Use DAX to build Measures and calculated columns</a:t>
            </a:r>
          </a:p>
          <a:p>
            <a:pPr marL="171450" indent="-171450" algn="l">
              <a:buFont typeface="Arial" panose="020B0604020202020204" pitchFamily="34" charset="0"/>
              <a:buChar char="•"/>
            </a:pPr>
            <a:r>
              <a:rPr lang="en-US" b="0" i="0" dirty="0">
                <a:solidFill>
                  <a:srgbClr val="D4D4D4"/>
                </a:solidFill>
                <a:effectLst/>
                <a:latin typeface="-apple-system"/>
              </a:rPr>
              <a:t>Understand context in relation to DAX measures</a:t>
            </a:r>
          </a:p>
          <a:p>
            <a:pPr marL="171450" indent="-171450" algn="l">
              <a:buFont typeface="Arial" panose="020B0604020202020204" pitchFamily="34" charset="0"/>
              <a:buChar char="•"/>
            </a:pPr>
            <a:r>
              <a:rPr lang="en-US" b="0" i="0" dirty="0">
                <a:solidFill>
                  <a:srgbClr val="D4D4D4"/>
                </a:solidFill>
                <a:effectLst/>
                <a:latin typeface="-apple-system"/>
              </a:rPr>
              <a:t>Use time-intelligence functions in DAX</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34595962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20779169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panose="020B0502040204020203" pitchFamily="34" charset="0"/>
              </a:rPr>
              <a:t>Data Analysis Expressions (DAX) is a programming language that is used throughout Microsoft Power BI for creating calculated columns, measures, and custom tables. It is a collection of functions, operators, and constants that can be used in a formula, or expression, to calculate and return one or more values. You can use DAX to solve a number of calculations and data analysis problems, which can help you create new information from data that is already in your model.</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In Power BI, you can use different calculation techniques and functions to create measures or calculated columns. Primarily, you will be able to achieve the same result by using these techniques; however, the key is to know how and when to apply them. By having a basic understanding of when and how to use which technique, you will be able to create robust and high-performance data models.</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By the end of this module, you'll be able to:</a:t>
            </a:r>
          </a:p>
          <a:p>
            <a:pPr marL="171450" indent="-171450" algn="l">
              <a:buFont typeface="Arial" panose="020B0604020202020204" pitchFamily="34" charset="0"/>
              <a:buChar char="•"/>
            </a:pPr>
            <a:r>
              <a:rPr lang="en-US" b="0" i="0" dirty="0">
                <a:effectLst/>
                <a:latin typeface="Segoe UI" panose="020B0502040204020203" pitchFamily="34" charset="0"/>
              </a:rPr>
              <a:t>Build quick measures.</a:t>
            </a:r>
          </a:p>
          <a:p>
            <a:pPr marL="171450" indent="-171450" algn="l">
              <a:buFont typeface="Arial" panose="020B0604020202020204" pitchFamily="34" charset="0"/>
              <a:buChar char="•"/>
            </a:pPr>
            <a:r>
              <a:rPr lang="en-US" b="0" i="0" dirty="0">
                <a:effectLst/>
                <a:latin typeface="Segoe UI" panose="020B0502040204020203" pitchFamily="34" charset="0"/>
              </a:rPr>
              <a:t>Create calculated columns.</a:t>
            </a:r>
          </a:p>
          <a:p>
            <a:pPr marL="171450" indent="-171450" algn="l">
              <a:buFont typeface="Arial" panose="020B0604020202020204" pitchFamily="34" charset="0"/>
              <a:buChar char="•"/>
            </a:pPr>
            <a:r>
              <a:rPr lang="en-US" b="0" i="0" dirty="0">
                <a:effectLst/>
                <a:latin typeface="Segoe UI" panose="020B0502040204020203" pitchFamily="34" charset="0"/>
              </a:rPr>
              <a:t>Use DAX to build measures.</a:t>
            </a:r>
          </a:p>
          <a:p>
            <a:pPr marL="171450" indent="-171450" algn="l">
              <a:buFont typeface="Arial" panose="020B0604020202020204" pitchFamily="34" charset="0"/>
              <a:buChar char="•"/>
            </a:pPr>
            <a:r>
              <a:rPr lang="en-US" b="0" i="0" dirty="0">
                <a:effectLst/>
                <a:latin typeface="Segoe UI" panose="020B0502040204020203" pitchFamily="34" charset="0"/>
              </a:rPr>
              <a:t>Discover how context affects DAX measures.</a:t>
            </a:r>
          </a:p>
          <a:p>
            <a:pPr marL="171450" indent="-171450" algn="l">
              <a:buFont typeface="Arial" panose="020B0604020202020204" pitchFamily="34" charset="0"/>
              <a:buChar char="•"/>
            </a:pPr>
            <a:r>
              <a:rPr lang="en-US" b="0" i="0" dirty="0">
                <a:effectLst/>
                <a:latin typeface="Segoe UI" panose="020B0502040204020203" pitchFamily="34" charset="0"/>
              </a:rPr>
              <a:t>Use the CALCULATE function to manipulate filters.</a:t>
            </a:r>
          </a:p>
          <a:p>
            <a:pPr marL="171450" indent="-171450" algn="l">
              <a:buFont typeface="Arial" panose="020B0604020202020204" pitchFamily="34" charset="0"/>
              <a:buChar char="•"/>
            </a:pPr>
            <a:r>
              <a:rPr lang="en-US" b="0" i="0" dirty="0">
                <a:effectLst/>
                <a:latin typeface="Segoe UI" panose="020B0502040204020203" pitchFamily="34" charset="0"/>
              </a:rPr>
              <a:t>Implement time intelligence by using DAX.</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4D5968"/>
                </a:solidFill>
                <a:effectLst/>
                <a:latin typeface="Nunito Sans"/>
              </a:rPr>
              <a:t>Power BI Measures are the way of defining calculations in a DAX model which gives us aggregate values from multiple rows from a table. Essentially, a summarization of defined data.</a:t>
            </a:r>
            <a:endParaRPr lang="en-US" dirty="0"/>
          </a:p>
          <a:p>
            <a:endParaRPr lang="en-US" dirty="0"/>
          </a:p>
          <a:p>
            <a:r>
              <a:rPr lang="en-US" b="0" i="0" dirty="0">
                <a:solidFill>
                  <a:srgbClr val="171717"/>
                </a:solidFill>
                <a:effectLst/>
                <a:latin typeface="Segoe UI" panose="020B0502040204020203" pitchFamily="34" charset="0"/>
              </a:rPr>
              <a:t>Measures are used in some of the most common data analyses. Simple summarizations such as sums, averages, minimum, maximum and counts can be set through the </a:t>
            </a:r>
            <a:r>
              <a:rPr lang="en-US" b="1" i="0" dirty="0">
                <a:solidFill>
                  <a:srgbClr val="171717"/>
                </a:solidFill>
                <a:effectLst/>
                <a:latin typeface="Segoe UI" panose="020B0502040204020203" pitchFamily="34" charset="0"/>
              </a:rPr>
              <a:t>Fields</a:t>
            </a:r>
            <a:r>
              <a:rPr lang="en-US" b="0" i="0" dirty="0">
                <a:solidFill>
                  <a:srgbClr val="171717"/>
                </a:solidFill>
                <a:effectLst/>
                <a:latin typeface="Segoe UI" panose="020B0502040204020203" pitchFamily="34" charset="0"/>
              </a:rPr>
              <a:t> well. The calculated results of measures are always changing in response to your interaction with your reports, allowing for fast and dynamic ad-hoc data exploration.</a:t>
            </a:r>
          </a:p>
          <a:p>
            <a:endParaRPr lang="en-US" b="0" i="0" dirty="0">
              <a:solidFill>
                <a:srgbClr val="171717"/>
              </a:solidFill>
              <a:effectLst/>
              <a:latin typeface="Segoe UI" panose="020B0502040204020203" pitchFamily="34" charset="0"/>
            </a:endParaRPr>
          </a:p>
          <a:p>
            <a:pPr algn="l"/>
            <a:r>
              <a:rPr lang="en-US" b="0" i="0" dirty="0">
                <a:effectLst/>
                <a:latin typeface="Segoe UI" panose="020B0502040204020203" pitchFamily="34" charset="0"/>
              </a:rPr>
              <a:t>For example, calculated columns are useful, but you are required to operate row by row. Other situations might require a simpler method. Consider a situation where you want an aggregation that operates over the entire dataset and you want the total sales of all rows. Furthermore, you want to slice and dice that data by other criteria like total sales by year, by employee, or by product.</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To accomplish those tasks, you would use a measure. You can build a measure without writing DAX code; Power BI will write it for you when you create a quick measure.</a:t>
            </a:r>
          </a:p>
          <a:p>
            <a:endParaRPr lang="en-US" b="0" i="0" dirty="0">
              <a:solidFill>
                <a:srgbClr val="171717"/>
              </a:solidFill>
              <a:effectLst/>
              <a:latin typeface="Segoe UI" panose="020B0502040204020203" pitchFamily="34" charset="0"/>
            </a:endParaRPr>
          </a:p>
          <a:p>
            <a:pPr algn="l"/>
            <a:r>
              <a:rPr lang="en-US" b="1" i="0" dirty="0">
                <a:effectLst/>
                <a:latin typeface="Segoe UI" panose="020B0502040204020203" pitchFamily="34" charset="0"/>
              </a:rPr>
              <a:t>Create a quick measure</a:t>
            </a:r>
          </a:p>
          <a:p>
            <a:pPr algn="l"/>
            <a:r>
              <a:rPr lang="en-US" b="0" i="0" dirty="0">
                <a:effectLst/>
                <a:latin typeface="Segoe UI" panose="020B0502040204020203" pitchFamily="34" charset="0"/>
              </a:rPr>
              <a:t>To create a quick measure in Power BI Desktop, right-click or select the ellipsis (</a:t>
            </a:r>
            <a:r>
              <a:rPr lang="en-US" b="1" i="0" dirty="0">
                <a:effectLst/>
                <a:latin typeface="Segoe UI" panose="020B0502040204020203" pitchFamily="34" charset="0"/>
              </a:rPr>
              <a:t>...</a:t>
            </a:r>
            <a:r>
              <a:rPr lang="en-US" b="0" i="0" dirty="0">
                <a:effectLst/>
                <a:latin typeface="Segoe UI" panose="020B0502040204020203" pitchFamily="34" charset="0"/>
              </a:rPr>
              <a:t>) button next to any item in the </a:t>
            </a:r>
            <a:r>
              <a:rPr lang="en-US" b="1" i="0" dirty="0">
                <a:effectLst/>
                <a:latin typeface="Segoe UI" panose="020B0502040204020203" pitchFamily="34" charset="0"/>
              </a:rPr>
              <a:t>Fields</a:t>
            </a:r>
            <a:r>
              <a:rPr lang="en-US" b="0" i="0" dirty="0">
                <a:effectLst/>
                <a:latin typeface="Segoe UI" panose="020B0502040204020203" pitchFamily="34" charset="0"/>
              </a:rPr>
              <a:t> pane and then select </a:t>
            </a:r>
            <a:r>
              <a:rPr lang="en-US" b="1" i="0" dirty="0">
                <a:effectLst/>
                <a:latin typeface="Segoe UI" panose="020B0502040204020203" pitchFamily="34" charset="0"/>
              </a:rPr>
              <a:t>New quick measure</a:t>
            </a:r>
            <a:r>
              <a:rPr lang="en-US" b="0" i="0" dirty="0">
                <a:effectLst/>
                <a:latin typeface="Segoe UI" panose="020B0502040204020203" pitchFamily="34" charset="0"/>
              </a:rPr>
              <a:t> from the menu that appears. The </a:t>
            </a:r>
            <a:r>
              <a:rPr lang="en-US" b="1" i="0" dirty="0">
                <a:effectLst/>
                <a:latin typeface="Segoe UI" panose="020B0502040204020203" pitchFamily="34" charset="0"/>
              </a:rPr>
              <a:t>Quick measures</a:t>
            </a:r>
            <a:r>
              <a:rPr lang="en-US" b="0" i="0" dirty="0">
                <a:effectLst/>
                <a:latin typeface="Segoe UI" panose="020B0502040204020203" pitchFamily="34" charset="0"/>
              </a:rPr>
              <a:t> screen will appear.</a:t>
            </a:r>
          </a:p>
          <a:p>
            <a:endParaRPr lang="en-US" dirty="0"/>
          </a:p>
          <a:p>
            <a:r>
              <a:rPr lang="en-US" b="0" i="0" dirty="0">
                <a:effectLst/>
                <a:latin typeface="Segoe UI" panose="020B0502040204020203" pitchFamily="34" charset="0"/>
              </a:rPr>
              <a:t>In the </a:t>
            </a:r>
            <a:r>
              <a:rPr lang="en-US" b="1" i="0" dirty="0">
                <a:effectLst/>
                <a:latin typeface="Segoe UI" panose="020B0502040204020203" pitchFamily="34" charset="0"/>
              </a:rPr>
              <a:t>Quick measures</a:t>
            </a:r>
            <a:r>
              <a:rPr lang="en-US" b="0" i="0" dirty="0">
                <a:effectLst/>
                <a:latin typeface="Segoe UI" panose="020B0502040204020203" pitchFamily="34" charset="0"/>
              </a:rPr>
              <a:t> window, you can select the calculation that you want and the fields to run the calculation against. For instance, you can select a calculation and the column that you want to operate over. Power BI creates the DAX measure for you and displays the DAX. This approach can be a helpful way to learn the DAX syntax.</a:t>
            </a:r>
          </a:p>
          <a:p>
            <a:endParaRPr lang="en-US" b="0" i="0" dirty="0">
              <a:effectLst/>
              <a:latin typeface="Segoe UI" panose="020B0502040204020203" pitchFamily="34" charset="0"/>
            </a:endParaRPr>
          </a:p>
          <a:p>
            <a:pPr algn="l"/>
            <a:r>
              <a:rPr lang="en-US" b="1" i="0" dirty="0">
                <a:effectLst/>
                <a:latin typeface="Segoe UI" panose="020B0502040204020203" pitchFamily="34" charset="0"/>
              </a:rPr>
              <a:t>Create a measure</a:t>
            </a:r>
          </a:p>
          <a:p>
            <a:pPr algn="l"/>
            <a:r>
              <a:rPr lang="en-US" b="0" i="0" dirty="0">
                <a:effectLst/>
                <a:latin typeface="Segoe UI" panose="020B0502040204020203" pitchFamily="34" charset="0"/>
              </a:rPr>
              <a:t>Measures are used in some of the most common data analyses.</a:t>
            </a:r>
          </a:p>
          <a:p>
            <a:endParaRPr lang="en-US" b="0" i="0" dirty="0">
              <a:effectLst/>
              <a:latin typeface="Segoe UI" panose="020B0502040204020203" pitchFamily="34" charset="0"/>
            </a:endParaRPr>
          </a:p>
          <a:p>
            <a:pPr algn="l"/>
            <a:r>
              <a:rPr lang="en-US" b="0" i="0" dirty="0">
                <a:effectLst/>
                <a:latin typeface="Segoe UI" panose="020B0502040204020203" pitchFamily="34" charset="0"/>
              </a:rPr>
              <a:t>Similar to how you created a calculated column, you can go to the </a:t>
            </a:r>
            <a:r>
              <a:rPr lang="en-US" b="1" i="0" dirty="0">
                <a:effectLst/>
                <a:latin typeface="Segoe UI" panose="020B0502040204020203" pitchFamily="34" charset="0"/>
              </a:rPr>
              <a:t>Fields</a:t>
            </a:r>
            <a:r>
              <a:rPr lang="en-US" b="0" i="0" dirty="0">
                <a:effectLst/>
                <a:latin typeface="Segoe UI" panose="020B0502040204020203" pitchFamily="34" charset="0"/>
              </a:rPr>
              <a:t> list and select </a:t>
            </a:r>
            <a:r>
              <a:rPr lang="en-US" b="1" i="0" dirty="0">
                <a:effectLst/>
                <a:latin typeface="Segoe UI" panose="020B0502040204020203" pitchFamily="34" charset="0"/>
              </a:rPr>
              <a:t>New measure</a:t>
            </a:r>
            <a:r>
              <a:rPr lang="en-US" b="0" i="0" dirty="0">
                <a:effectLst/>
                <a:latin typeface="Segoe UI" panose="020B0502040204020203" pitchFamily="34" charset="0"/>
              </a:rPr>
              <a:t>. Text will now appear in the formula bar underneath the ribbon. Replace the “Measure = “ text with an expression:</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Total Sales = SUM(‘SalesOrderDetails’[Total Price])</a:t>
            </a:r>
          </a:p>
          <a:p>
            <a:endParaRPr lang="en-US" dirty="0"/>
          </a:p>
          <a:p>
            <a:r>
              <a:rPr lang="en-US" b="0" i="0" dirty="0">
                <a:effectLst/>
                <a:latin typeface="Segoe UI" panose="020B0502040204020203" pitchFamily="34" charset="0"/>
              </a:rPr>
              <a:t>The new measure will now appear in the </a:t>
            </a:r>
            <a:r>
              <a:rPr lang="en-US" b="1" i="0" dirty="0">
                <a:effectLst/>
                <a:latin typeface="Segoe UI" panose="020B0502040204020203" pitchFamily="34" charset="0"/>
              </a:rPr>
              <a:t>Fields</a:t>
            </a:r>
            <a:r>
              <a:rPr lang="en-US" b="0" i="0" dirty="0">
                <a:effectLst/>
                <a:latin typeface="Segoe UI" panose="020B0502040204020203" pitchFamily="34" charset="0"/>
              </a:rPr>
              <a:t> list.</a:t>
            </a:r>
          </a:p>
          <a:p>
            <a:endParaRPr lang="en-US" b="0" i="0" dirty="0">
              <a:effectLst/>
              <a:latin typeface="Segoe UI" panose="020B0502040204020203" pitchFamily="34" charset="0"/>
            </a:endParaRPr>
          </a:p>
          <a:p>
            <a:r>
              <a:rPr lang="en-US" b="0" i="0" dirty="0">
                <a:effectLst/>
                <a:latin typeface="Segoe UI" panose="020B0502040204020203" pitchFamily="34" charset="0"/>
              </a:rPr>
              <a:t>When you drag Total Sales over to the report design surface, you will see the total sales for the entire organization in a column chart.</a:t>
            </a:r>
            <a:br>
              <a:rPr lang="en-US" dirty="0"/>
            </a:b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666666"/>
                </a:solidFill>
                <a:effectLst/>
                <a:latin typeface="Roboto"/>
              </a:rPr>
              <a:t>A </a:t>
            </a:r>
            <a:r>
              <a:rPr lang="en-US" b="1" i="0" dirty="0">
                <a:solidFill>
                  <a:srgbClr val="767676"/>
                </a:solidFill>
                <a:effectLst/>
                <a:latin typeface="Roboto"/>
              </a:rPr>
              <a:t>calculated column</a:t>
            </a:r>
            <a:r>
              <a:rPr lang="en-US" b="0" i="0" dirty="0">
                <a:solidFill>
                  <a:srgbClr val="666666"/>
                </a:solidFill>
                <a:effectLst/>
                <a:latin typeface="Roboto"/>
              </a:rPr>
              <a:t> is an extension of a table using a DAX formula that is evaluated for each row.</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DAX allows you to augment the data that you bring in from different data sources by creating a calculated column that didn't originally exist in the data source. This feature should be used sparingly, which will be explained later in this module.</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For example, assume that you are importing data from a database that contains sales transactions. Each individual sales transaction has the following columns: </a:t>
            </a:r>
            <a:r>
              <a:rPr lang="en-US" b="1" i="0" dirty="0">
                <a:effectLst/>
                <a:latin typeface="Segoe UI" panose="020B0502040204020203" pitchFamily="34" charset="0"/>
              </a:rPr>
              <a:t>Order ID</a:t>
            </a:r>
            <a:r>
              <a:rPr lang="en-US" b="0" i="0" dirty="0">
                <a:effectLst/>
                <a:latin typeface="Segoe UI" panose="020B0502040204020203" pitchFamily="34" charset="0"/>
              </a:rPr>
              <a:t>, </a:t>
            </a:r>
            <a:r>
              <a:rPr lang="en-US" b="1" i="0" dirty="0">
                <a:effectLst/>
                <a:latin typeface="Segoe UI" panose="020B0502040204020203" pitchFamily="34" charset="0"/>
              </a:rPr>
              <a:t>Product ID</a:t>
            </a:r>
            <a:r>
              <a:rPr lang="en-US" b="0" i="0" dirty="0">
                <a:effectLst/>
                <a:latin typeface="Segoe UI" panose="020B0502040204020203" pitchFamily="34" charset="0"/>
              </a:rPr>
              <a:t>, </a:t>
            </a:r>
            <a:r>
              <a:rPr lang="en-US" b="1" i="0" dirty="0">
                <a:effectLst/>
                <a:latin typeface="Segoe UI" panose="020B0502040204020203" pitchFamily="34" charset="0"/>
              </a:rPr>
              <a:t>Quantity</a:t>
            </a:r>
            <a:r>
              <a:rPr lang="en-US" b="0" i="0" dirty="0">
                <a:effectLst/>
                <a:latin typeface="Segoe UI" panose="020B0502040204020203" pitchFamily="34" charset="0"/>
              </a:rPr>
              <a:t>, and </a:t>
            </a:r>
            <a:r>
              <a:rPr lang="en-US" b="1" i="0" dirty="0">
                <a:effectLst/>
                <a:latin typeface="Segoe UI" panose="020B0502040204020203" pitchFamily="34" charset="0"/>
              </a:rPr>
              <a:t>Unit Price</a:t>
            </a:r>
            <a:r>
              <a:rPr lang="en-US" b="0" i="0" dirty="0">
                <a:effectLst/>
                <a:latin typeface="Segoe UI" panose="020B0502040204020203" pitchFamily="34" charset="0"/>
              </a:rPr>
              <a:t>. Notice that a column doesn't exist for the total sales amount for each order.</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You can start using DAX by creating a calculated column that multiplies the unit price with the quantity. The calculated column will create a value for each row called Total Price. Create the new column by selecting the ellipsis (</a:t>
            </a:r>
            <a:r>
              <a:rPr lang="en-US" b="1" i="0" dirty="0">
                <a:effectLst/>
                <a:latin typeface="Segoe UI" panose="020B0502040204020203" pitchFamily="34" charset="0"/>
              </a:rPr>
              <a:t>...</a:t>
            </a:r>
            <a:r>
              <a:rPr lang="en-US" b="0" i="0" dirty="0">
                <a:effectLst/>
                <a:latin typeface="Segoe UI" panose="020B0502040204020203" pitchFamily="34" charset="0"/>
              </a:rPr>
              <a:t>) button on the table in the </a:t>
            </a:r>
            <a:r>
              <a:rPr lang="en-US" b="1" i="0" dirty="0">
                <a:effectLst/>
                <a:latin typeface="Segoe UI" panose="020B0502040204020203" pitchFamily="34" charset="0"/>
              </a:rPr>
              <a:t>Fields</a:t>
            </a:r>
            <a:r>
              <a:rPr lang="en-US" b="0" i="0" dirty="0">
                <a:effectLst/>
                <a:latin typeface="Segoe UI" panose="020B0502040204020203" pitchFamily="34" charset="0"/>
              </a:rPr>
              <a:t> list and then selecting </a:t>
            </a:r>
            <a:r>
              <a:rPr lang="en-US" b="1" i="0" dirty="0">
                <a:effectLst/>
                <a:latin typeface="Segoe UI" panose="020B0502040204020203" pitchFamily="34" charset="0"/>
              </a:rPr>
              <a:t>New column</a:t>
            </a:r>
            <a:r>
              <a:rPr lang="en-US" b="0" i="0" dirty="0">
                <a:effectLst/>
                <a:latin typeface="Segoe UI" panose="020B0502040204020203" pitchFamily="34" charset="0"/>
              </a:rPr>
              <a:t>.</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You can replace the "Column =" default text with the following example text:</a:t>
            </a:r>
          </a:p>
          <a:p>
            <a:pPr algn="l"/>
            <a:endParaRPr lang="en-US" b="0" i="0" dirty="0">
              <a:effectLst/>
              <a:latin typeface="Segoe UI" panose="020B0502040204020203" pitchFamily="34" charset="0"/>
            </a:endParaRPr>
          </a:p>
          <a:p>
            <a:pPr algn="l"/>
            <a:r>
              <a:rPr lang="en-US" b="1" i="0" dirty="0">
                <a:effectLst/>
                <a:latin typeface="Segoe UI" panose="020B0502040204020203" pitchFamily="34" charset="0"/>
              </a:rPr>
              <a:t>Total Price = 'Sales OrderDetails'[Quantity] * 'Sales OrderDetails'[Unit Price]</a:t>
            </a:r>
          </a:p>
          <a:p>
            <a:pPr algn="l"/>
            <a:endParaRPr lang="en-US" b="0" i="0" dirty="0">
              <a:effectLst/>
              <a:latin typeface="Segoe UI" panose="020B0502040204020203" pitchFamily="34" charset="0"/>
            </a:endParaRPr>
          </a:p>
          <a:p>
            <a:r>
              <a:rPr lang="en-US" b="0" i="0" dirty="0">
                <a:effectLst/>
                <a:latin typeface="Segoe UI" panose="020B0502040204020203" pitchFamily="34" charset="0"/>
              </a:rPr>
              <a:t>The value on the left side of the equal sign is the column name. The text on the right side of the equal sign is the DAX expression. This simple DAX expression takes the quantity value and multiplies it with the unit price value for each individual row. It will produce one value for each record in the table. If you drag the new column from the </a:t>
            </a:r>
            <a:r>
              <a:rPr lang="en-US" b="1" i="0" dirty="0">
                <a:effectLst/>
                <a:latin typeface="Segoe UI" panose="020B0502040204020203" pitchFamily="34" charset="0"/>
              </a:rPr>
              <a:t>Fields</a:t>
            </a:r>
            <a:r>
              <a:rPr lang="en-US" b="0" i="0" dirty="0">
                <a:effectLst/>
                <a:latin typeface="Segoe UI" panose="020B0502040204020203" pitchFamily="34" charset="0"/>
              </a:rPr>
              <a:t> list to the visual, you will see the new values.</a:t>
            </a:r>
          </a:p>
          <a:p>
            <a:endParaRPr lang="en-US" b="0" i="0" dirty="0">
              <a:effectLst/>
              <a:latin typeface="Segoe UI" panose="020B0502040204020203" pitchFamily="34" charset="0"/>
            </a:endParaRPr>
          </a:p>
          <a:p>
            <a:r>
              <a:rPr lang="en-US" b="1" dirty="0"/>
              <a:t>Custom Columns</a:t>
            </a:r>
          </a:p>
          <a:p>
            <a:pPr algn="l"/>
            <a:r>
              <a:rPr lang="en-US" dirty="0"/>
              <a:t>Calculated columns are a custom column. Essentially there are </a:t>
            </a:r>
            <a:r>
              <a:rPr lang="en-US" b="0" i="0" dirty="0">
                <a:effectLst/>
                <a:latin typeface="Segoe UI" panose="020B0502040204020203" pitchFamily="34" charset="0"/>
              </a:rPr>
              <a:t>three ways to create a custom column in Power BI:</a:t>
            </a:r>
          </a:p>
          <a:p>
            <a:pPr marL="171450" indent="-171450" algn="l">
              <a:buFont typeface="Arial" panose="020B0604020202020204" pitchFamily="34" charset="0"/>
              <a:buChar char="•"/>
            </a:pPr>
            <a:r>
              <a:rPr lang="en-US" b="0" i="0" dirty="0">
                <a:effectLst/>
                <a:latin typeface="Segoe UI" panose="020B0502040204020203" pitchFamily="34" charset="0"/>
              </a:rPr>
              <a:t>Create the column in the source query when you get the data, for instance, by adding the calculation to a view in a relational database.</a:t>
            </a:r>
          </a:p>
          <a:p>
            <a:pPr marL="171450" indent="-171450" algn="l">
              <a:buFont typeface="Arial" panose="020B0604020202020204" pitchFamily="34" charset="0"/>
              <a:buChar char="•"/>
            </a:pPr>
            <a:r>
              <a:rPr lang="en-US" b="0" i="0" dirty="0">
                <a:effectLst/>
                <a:latin typeface="Segoe UI" panose="020B0502040204020203" pitchFamily="34" charset="0"/>
              </a:rPr>
              <a:t>Create the custom column in Power Query.</a:t>
            </a:r>
          </a:p>
          <a:p>
            <a:pPr marL="171450" indent="-171450" algn="l">
              <a:buFont typeface="Arial" panose="020B0604020202020204" pitchFamily="34" charset="0"/>
              <a:buChar char="•"/>
            </a:pPr>
            <a:r>
              <a:rPr lang="en-US" b="0" i="0" dirty="0">
                <a:effectLst/>
                <a:latin typeface="Segoe UI" panose="020B0502040204020203" pitchFamily="34" charset="0"/>
              </a:rPr>
              <a:t>Create a calculated column by using DAX in Power BI.</a:t>
            </a:r>
          </a:p>
          <a:p>
            <a:endParaRPr lang="en-US" dirty="0"/>
          </a:p>
          <a:p>
            <a:r>
              <a:rPr lang="en-US" dirty="0"/>
              <a:t>The following example creates a custom column in the source query:</a:t>
            </a:r>
          </a:p>
          <a:p>
            <a:endParaRPr lang="en-US" dirty="0"/>
          </a:p>
          <a:p>
            <a:r>
              <a:rPr lang="en-US" dirty="0"/>
              <a:t>CREATE VIEW OrdersWithTotalPrice AS SELECT unitprice, qty, </a:t>
            </a:r>
            <a:r>
              <a:rPr lang="en-US" b="1" dirty="0"/>
              <a:t>unitprice * qty as TotalPrice</a:t>
            </a:r>
            <a:r>
              <a:rPr lang="en-US" dirty="0"/>
              <a:t> FROM sales.salesorders</a:t>
            </a:r>
          </a:p>
          <a:p>
            <a:endParaRPr lang="en-US" dirty="0"/>
          </a:p>
          <a:p>
            <a:r>
              <a:rPr lang="en-US" b="0" i="0" dirty="0">
                <a:effectLst/>
                <a:latin typeface="Segoe UI" panose="020B0502040204020203" pitchFamily="34" charset="0"/>
              </a:rPr>
              <a:t>When using Power Query to create a custom column, the custom column dialog uses the M language to create the new column. </a:t>
            </a:r>
          </a:p>
          <a:p>
            <a:endParaRPr lang="en-US" b="0" i="0" dirty="0">
              <a:effectLst/>
              <a:latin typeface="Segoe UI" panose="020B0502040204020203" pitchFamily="34" charset="0"/>
            </a:endParaRPr>
          </a:p>
          <a:p>
            <a:r>
              <a:rPr lang="en-US" b="0" i="0" dirty="0">
                <a:effectLst/>
                <a:latin typeface="Segoe UI" panose="020B0502040204020203" pitchFamily="34" charset="0"/>
              </a:rPr>
              <a:t>And, obviously, the third way is to create a calculated column. When you create a calculated column by using DAX, you do not need to refresh the dataset to see the new column. In the other methods, you would need a refresh to see changes. This process can be lengthy if you are working with a lot of data. However, this issue is irrelevant because, after columns have been created, they are rarely changed.</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panose="020B0502040204020203" pitchFamily="34" charset="0"/>
              </a:rPr>
              <a:t>The fundamental difference between a calculated column and a measure is that a calculated column creates a value for each row in a table. For this reason, the calculated column can only operate over columns that exist in the same table. For example, if the table has 1,000 rows, it will have 1,000 values in the calculated column. </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Calculated column values are stored in the Power BI .pbix file. Each calculated column will increase the space that is used in that file and potentially increase the refresh time.</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Measures are calculated on demand. Power BI calculates the correct value when the user requests it. When you previously dragged the Total Sales measure onto the report, Power BI calculated the correct total and displayed the visual. Measures do not add to the overall disk space of the Power BI .pbix file.</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Measures are calculated based on the filters that are used by the report user. These filters combine to create the filter context.</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20779169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panose="020B0502040204020203" pitchFamily="34" charset="0"/>
              </a:rPr>
              <a:t>How context affects DAX measures is a difficult, but NECESSARY, concept to comprehend. The ensuing visuals will demonstrate how context affects DAX measures so you can see how they interact together.</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For example, these three visuals use the exact same DAX measure: Total Sales.</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Though each visual uses the same DAX measure and, therefore, the same DAX formula, the visuals produce different results. For instance, the first visual shows the Total Sales measure for the entire dataset. In this dataset, Total Sales is USD1.35 million. In the second visual, Total Sales is broken down by year. For instance, in 2014, Total Sales is USD0.23 million. In the third visual, Total Sales is broken down by Product ID.</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With Power BI, even though the measure was only defined once, it can be used in these visuals in different ways. Each of the totals is accurate and performs quickly. It is the context of how the DAX measure is used that calculates these totals accurately.</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Interactions between visuals will also change how the DAX measure is calculated. For instance, if you select the second visual and then select </a:t>
            </a:r>
            <a:r>
              <a:rPr lang="en-US" b="1" i="0" dirty="0">
                <a:effectLst/>
                <a:latin typeface="Segoe UI" panose="020B0502040204020203" pitchFamily="34" charset="0"/>
              </a:rPr>
              <a:t>2015</a:t>
            </a:r>
            <a:r>
              <a:rPr lang="en-US" b="0" i="0" dirty="0">
                <a:effectLst/>
                <a:latin typeface="Segoe UI" panose="020B0502040204020203" pitchFamily="34" charset="0"/>
              </a:rPr>
              <a:t>, the results appear as shown in the following screenshot.</a:t>
            </a:r>
          </a:p>
          <a:p>
            <a:pPr algn="l"/>
            <a:endParaRPr lang="en-US" b="0" i="0" dirty="0">
              <a:effectLst/>
              <a:latin typeface="Segoe UI" panose="020B0502040204020203" pitchFamily="34" charset="0"/>
            </a:endParaRPr>
          </a:p>
          <a:p>
            <a:r>
              <a:rPr lang="en-US" b="0" i="0" dirty="0">
                <a:effectLst/>
                <a:latin typeface="Segoe UI" panose="020B0502040204020203" pitchFamily="34" charset="0"/>
              </a:rPr>
              <a:t>Selecting </a:t>
            </a:r>
            <a:r>
              <a:rPr lang="en-US" b="1" i="0" dirty="0">
                <a:effectLst/>
                <a:latin typeface="Segoe UI" panose="020B0502040204020203" pitchFamily="34" charset="0"/>
              </a:rPr>
              <a:t>2015</a:t>
            </a:r>
            <a:r>
              <a:rPr lang="en-US" b="0" i="0" dirty="0">
                <a:effectLst/>
                <a:latin typeface="Segoe UI" panose="020B0502040204020203" pitchFamily="34" charset="0"/>
              </a:rPr>
              <a:t> in the second visual changed the filter context for the DAX measure. It modified the first visual to equal the sales for 2015: USD0.66 million. It also broke down the Total Sales By Product ID, but only shows the results for 2015. Those calculations quickly changed in memory and displayed the results in a highly interactive manner to the user.</a:t>
            </a:r>
          </a:p>
          <a:p>
            <a:endParaRPr lang="en-US" b="0" i="0" dirty="0">
              <a:solidFill>
                <a:srgbClr val="D4D4D4"/>
              </a:solidFill>
              <a:effectLst/>
              <a:latin typeface="Segoe UI" panose="020B0502040204020203" pitchFamily="34" charset="0"/>
            </a:endParaRPr>
          </a:p>
          <a:p>
            <a:r>
              <a:rPr lang="en-US" b="0" i="0" dirty="0">
                <a:effectLst/>
                <a:latin typeface="Segoe UI" panose="020B0502040204020203" pitchFamily="34" charset="0"/>
              </a:rPr>
              <a:t>This scenario is a simple way to explain how context works with DAX. Many other factors affect how DAX formulas are evaluated. Slicers, page filters, and more can affect how a DAX formula is calculated and displayed.</a:t>
            </a:r>
            <a:endParaRPr lang="en-US" b="0" i="0" dirty="0">
              <a:solidFill>
                <a:srgbClr val="D4D4D4"/>
              </a:solidFill>
              <a:effectLst/>
              <a:latin typeface="-apple-system"/>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18657872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10.jpe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Master" Target="../slideMasters/slideMaster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Master" Target="../slideMasters/slideMaster1.xml"/><Relationship Id="rId4" Type="http://schemas.openxmlformats.org/officeDocument/2006/relationships/image" Target="../media/image21.jpeg"/></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8.jpe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9.jp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0.jp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31.jpg"/><Relationship Id="rId1" Type="http://schemas.openxmlformats.org/officeDocument/2006/relationships/slideMaster" Target="../slideMasters/slideMaster3.xml"/><Relationship Id="rId4" Type="http://schemas.openxmlformats.org/officeDocument/2006/relationships/image" Target="../media/image33.jp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image" Target="../media/image36.jpg"/><Relationship Id="rId1" Type="http://schemas.openxmlformats.org/officeDocument/2006/relationships/slideMaster" Target="../slideMasters/slideMaster3.xml"/><Relationship Id="rId4" Type="http://schemas.openxmlformats.org/officeDocument/2006/relationships/image" Target="../media/image38.jpg"/></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image" Target="../media/image41.emf"/><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image" Target="../media/image42.jpeg"/><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image" Target="../media/image43.jpeg"/><Relationship Id="rId1" Type="http://schemas.openxmlformats.org/officeDocument/2006/relationships/slideMaster" Target="../slideMasters/slideMaster4.xml"/><Relationship Id="rId4" Type="http://schemas.openxmlformats.org/officeDocument/2006/relationships/image" Target="../media/image40.emf"/></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image" Target="../media/image46.jpg"/><Relationship Id="rId1" Type="http://schemas.openxmlformats.org/officeDocument/2006/relationships/slideMaster" Target="../slideMasters/slideMaster4.xml"/><Relationship Id="rId5" Type="http://schemas.openxmlformats.org/officeDocument/2006/relationships/image" Target="../media/image49.jpg"/><Relationship Id="rId4" Type="http://schemas.openxmlformats.org/officeDocument/2006/relationships/image" Target="../media/image48.jpg"/></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image" Target="../media/image50.jpg"/><Relationship Id="rId1" Type="http://schemas.openxmlformats.org/officeDocument/2006/relationships/slideMaster" Target="../slideMasters/slideMaster4.xml"/><Relationship Id="rId4" Type="http://schemas.openxmlformats.org/officeDocument/2006/relationships/image" Target="../media/image52.jp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image" Target="../media/image41.emf"/><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losing slide 1">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65138" y="1882011"/>
            <a:ext cx="7604125" cy="1502728"/>
          </a:xfrm>
          <a:prstGeom prst="rect">
            <a:avLst/>
          </a:prstGeom>
          <a:noFill/>
        </p:spPr>
        <p:txBody>
          <a:bodyPr lIns="0" tIns="0" rIns="0" bIns="0" anchor="t" anchorCtr="0"/>
          <a:lstStyle>
            <a:lvl1pPr>
              <a:lnSpc>
                <a:spcPct val="100000"/>
              </a:lnSpc>
              <a:spcAft>
                <a:spcPts val="1300"/>
              </a:spcAft>
              <a:defRPr sz="2600" spc="-50" baseline="0">
                <a:solidFill>
                  <a:schemeClr val="bg1"/>
                </a:solidFill>
              </a:defRPr>
            </a:lvl1pPr>
          </a:lstStyle>
          <a:p>
            <a:r>
              <a:rPr lang="en-US" dirty="0"/>
              <a:t>Azure Technical Trainer Role Based Training</a:t>
            </a:r>
          </a:p>
        </p:txBody>
      </p:sp>
      <p:sp>
        <p:nvSpPr>
          <p:cNvPr id="6" name="Text Box 3">
            <a:extLst>
              <a:ext uri="{FF2B5EF4-FFF2-40B4-BE49-F238E27FC236}">
                <a16:creationId xmlns:a16="http://schemas.microsoft.com/office/drawing/2014/main" id="{4071864E-755E-AD40-A80D-10E454980F16}"/>
              </a:ext>
            </a:extLst>
          </p:cNvPr>
          <p:cNvSpPr txBox="1">
            <a:spLocks noChangeArrowheads="1"/>
          </p:cNvSpPr>
          <p:nvPr userDrawn="1"/>
        </p:nvSpPr>
        <p:spPr bwMode="blackWhite">
          <a:xfrm>
            <a:off x="463277" y="6579623"/>
            <a:ext cx="4572000"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8538443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1192213"/>
            <a:ext cx="3690937" cy="917575"/>
          </a:xfrm>
          <a:prstGeom prst="rect">
            <a:avLst/>
          </a:prstGeom>
        </p:spPr>
        <p:txBody>
          <a:bodyPr lIns="0" tIns="0" rIns="0" bIns="0"/>
          <a:lstStyle>
            <a:lvl1pPr>
              <a:defRPr sz="1800" spc="0" baseline="0">
                <a:solidFill>
                  <a:srgbClr val="000000"/>
                </a:solidFill>
              </a:defRPr>
            </a:lvl1pPr>
          </a:lstStyle>
          <a:p>
            <a:r>
              <a:rPr lang="en-US" dirty="0"/>
              <a:t>Contents</a:t>
            </a:r>
          </a:p>
        </p:txBody>
      </p:sp>
      <p:sp>
        <p:nvSpPr>
          <p:cNvPr id="4" name="Text Placeholder 3"/>
          <p:cNvSpPr>
            <a:spLocks noGrp="1"/>
          </p:cNvSpPr>
          <p:nvPr>
            <p:ph type="body" sz="quarter" idx="10" hasCustomPrompt="1"/>
          </p:nvPr>
        </p:nvSpPr>
        <p:spPr>
          <a:xfrm>
            <a:off x="6354764" y="1192213"/>
            <a:ext cx="558414" cy="3862387"/>
          </a:xfrm>
          <a:prstGeom prst="rect">
            <a:avLst/>
          </a:prstGeom>
        </p:spPr>
        <p:txBody>
          <a:bodyPr wrap="square" lIns="0" tIns="0" rIns="0" bIns="0">
            <a:noAutofit/>
          </a:bodyPr>
          <a:lstStyle>
            <a:lvl1pPr marL="0" indent="0" defTabSz="517525">
              <a:spcAft>
                <a:spcPts val="500"/>
              </a:spcAft>
              <a:buNone/>
              <a:defRPr sz="1800" spc="0" baseline="0">
                <a:solidFill>
                  <a:schemeClr val="tx2"/>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a:t>
            </a:r>
            <a:br>
              <a:rPr lang="en-US" dirty="0"/>
            </a:br>
            <a:r>
              <a:rPr lang="en-US" dirty="0"/>
              <a:t>##</a:t>
            </a:r>
            <a:br>
              <a:rPr lang="en-US" dirty="0"/>
            </a:br>
            <a:r>
              <a:rPr lang="en-US" dirty="0"/>
              <a:t>##</a:t>
            </a:r>
            <a:br>
              <a:rPr lang="en-US" dirty="0"/>
            </a:br>
            <a:r>
              <a:rPr lang="en-US" dirty="0"/>
              <a:t>##</a:t>
            </a:r>
            <a:br>
              <a:rPr lang="en-US" dirty="0"/>
            </a:br>
            <a:r>
              <a:rPr lang="en-US" dirty="0"/>
              <a:t>##</a:t>
            </a:r>
          </a:p>
        </p:txBody>
      </p:sp>
      <p:sp>
        <p:nvSpPr>
          <p:cNvPr id="11" name="Text Placeholder 3">
            <a:extLst>
              <a:ext uri="{FF2B5EF4-FFF2-40B4-BE49-F238E27FC236}">
                <a16:creationId xmlns:a16="http://schemas.microsoft.com/office/drawing/2014/main" id="{FF941B29-79EC-DD49-A767-757BAE16FCDB}"/>
              </a:ext>
            </a:extLst>
          </p:cNvPr>
          <p:cNvSpPr>
            <a:spLocks noGrp="1"/>
          </p:cNvSpPr>
          <p:nvPr>
            <p:ph type="body" sz="quarter" idx="11" hasCustomPrompt="1"/>
          </p:nvPr>
        </p:nvSpPr>
        <p:spPr>
          <a:xfrm>
            <a:off x="6913178" y="1192212"/>
            <a:ext cx="3356359" cy="3862387"/>
          </a:xfrm>
          <a:prstGeom prst="rect">
            <a:avLst/>
          </a:prstGeom>
        </p:spPr>
        <p:txBody>
          <a:bodyPr wrap="square" lIns="0" tIns="0" rIns="0" bIns="0">
            <a:noAutofit/>
          </a:bodyPr>
          <a:lstStyle>
            <a:lvl1pPr marL="0" indent="0" defTabSz="517525">
              <a:spcAft>
                <a:spcPts val="500"/>
              </a:spcAft>
              <a:buNone/>
              <a:defRPr sz="1800" spc="0" baseline="0">
                <a:solidFill>
                  <a:srgbClr val="000000"/>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Section Title</a:t>
            </a:r>
            <a:br>
              <a:rPr lang="en-US" dirty="0"/>
            </a:br>
            <a:r>
              <a:rPr lang="en-US" dirty="0"/>
              <a:t>Section Title</a:t>
            </a:r>
            <a:br>
              <a:rPr lang="en-US" dirty="0"/>
            </a:br>
            <a:r>
              <a:rPr lang="en-US" dirty="0"/>
              <a:t>Section Title</a:t>
            </a:r>
            <a:br>
              <a:rPr lang="en-US" dirty="0"/>
            </a:br>
            <a:r>
              <a:rPr lang="en-US" dirty="0"/>
              <a:t>Section Title</a:t>
            </a:r>
            <a:br>
              <a:rPr lang="en-US" dirty="0"/>
            </a:br>
            <a:r>
              <a:rPr lang="en-US" dirty="0"/>
              <a:t>Section Title</a:t>
            </a:r>
          </a:p>
        </p:txBody>
      </p:sp>
      <p:sp>
        <p:nvSpPr>
          <p:cNvPr id="16" name="Text Box 3">
            <a:extLst>
              <a:ext uri="{FF2B5EF4-FFF2-40B4-BE49-F238E27FC236}">
                <a16:creationId xmlns:a16="http://schemas.microsoft.com/office/drawing/2014/main" id="{A2F7DAD6-99FA-B74A-87E5-BFA3CB237070}"/>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3167238818"/>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61079"/>
            <a:ext cx="11533187" cy="307777"/>
          </a:xfrm>
          <a:prstGeom prst="rect">
            <a:avLst/>
          </a:prstGeom>
        </p:spPr>
        <p:txBody>
          <a:bodyPr wrap="square" lIns="0" tIns="0" rIns="0" bIns="0">
            <a:spAutoFit/>
          </a:bodyPr>
          <a:lstStyle>
            <a:lvl1pPr marL="0" indent="0">
              <a:lnSpc>
                <a:spcPts val="2400"/>
              </a:lnSpc>
              <a:buNone/>
              <a:defRPr sz="2000" b="0" i="0" spc="0">
                <a:solidFill>
                  <a:srgbClr val="000000"/>
                </a:solidFill>
                <a:latin typeface="+mj-lt"/>
              </a:defRPr>
            </a:lvl1pPr>
            <a:lvl2pPr marL="0" indent="0">
              <a:lnSpc>
                <a:spcPts val="2400"/>
              </a:lnSpc>
              <a:buNone/>
              <a:defRPr spc="0">
                <a:solidFill>
                  <a:srgbClr val="000000"/>
                </a:solidFill>
                <a:latin typeface="+mn-lt"/>
              </a:defRPr>
            </a:lvl2pPr>
            <a:lvl3pPr marL="457200" indent="0">
              <a:buNone/>
              <a:defRPr/>
            </a:lvl3pPr>
            <a:lvl4pPr marL="685800" indent="0">
              <a:buNone/>
              <a:defRPr/>
            </a:lvl4pPr>
            <a:lvl5pPr marL="914400" indent="0">
              <a:buNone/>
              <a:defRPr/>
            </a:lvl5pPr>
          </a:lstStyle>
          <a:p>
            <a:pPr lvl="1"/>
            <a:r>
              <a:rPr lang="en-US" dirty="0"/>
              <a:t>Large: subhead Segoe UI Regular 20/24</a:t>
            </a:r>
          </a:p>
        </p:txBody>
      </p:sp>
      <p:sp>
        <p:nvSpPr>
          <p:cNvPr id="5" name="Text Placeholder 4"/>
          <p:cNvSpPr>
            <a:spLocks noGrp="1"/>
          </p:cNvSpPr>
          <p:nvPr>
            <p:ph type="body" sz="quarter" idx="11" hasCustomPrompt="1"/>
          </p:nvPr>
        </p:nvSpPr>
        <p:spPr>
          <a:xfrm>
            <a:off x="465138" y="3075739"/>
            <a:ext cx="11533187" cy="220510"/>
          </a:xfrm>
          <a:prstGeom prst="rect">
            <a:avLst/>
          </a:prstGeom>
        </p:spPr>
        <p:txBody>
          <a:bodyPr lIns="0" tIns="0" rIns="0" bIns="0"/>
          <a:lstStyle>
            <a:lvl1pPr marL="0" indent="0">
              <a:lnSpc>
                <a:spcPts val="1800"/>
              </a:lnSpc>
              <a:spcBef>
                <a:spcPts val="0"/>
              </a:spcBef>
              <a:buNone/>
              <a:defRPr sz="1400" b="0" spc="0">
                <a:solidFill>
                  <a:schemeClr val="tx2"/>
                </a:solidFill>
                <a:latin typeface="+mj-lt"/>
              </a:defRPr>
            </a:lvl1pPr>
            <a:lvl2pPr marL="0" indent="0">
              <a:lnSpc>
                <a:spcPts val="1800"/>
              </a:lnSpc>
              <a:spcBef>
                <a:spcPts val="0"/>
              </a:spcBef>
              <a:buNone/>
              <a:defRPr sz="1400" spc="0">
                <a:solidFill>
                  <a:srgbClr val="000000"/>
                </a:solidFill>
              </a:defRPr>
            </a:lvl2pPr>
            <a:lvl3pPr marL="457200" indent="0">
              <a:buNone/>
              <a:defRPr/>
            </a:lvl3pPr>
            <a:lvl4pPr marL="685800" indent="0">
              <a:buNone/>
              <a:defRPr/>
            </a:lvl4pPr>
            <a:lvl5pPr marL="914400" indent="0">
              <a:buNone/>
              <a:defRPr/>
            </a:lvl5pPr>
          </a:lstStyle>
          <a:p>
            <a:pPr lvl="0"/>
            <a:r>
              <a:rPr lang="en-US" dirty="0"/>
              <a:t>Medium: paragraph heading Segoe UI </a:t>
            </a:r>
            <a:r>
              <a:rPr lang="en-US" dirty="0" err="1"/>
              <a:t>Semibold</a:t>
            </a:r>
            <a:r>
              <a:rPr lang="en-US" dirty="0"/>
              <a:t> 14/18</a:t>
            </a:r>
          </a:p>
        </p:txBody>
      </p:sp>
      <p:sp>
        <p:nvSpPr>
          <p:cNvPr id="10" name="Text Placeholder 6">
            <a:extLst>
              <a:ext uri="{FF2B5EF4-FFF2-40B4-BE49-F238E27FC236}">
                <a16:creationId xmlns:a16="http://schemas.microsoft.com/office/drawing/2014/main" id="{76E35749-090F-0542-9B4B-BF37EFC334BC}"/>
              </a:ext>
            </a:extLst>
          </p:cNvPr>
          <p:cNvSpPr>
            <a:spLocks noGrp="1"/>
          </p:cNvSpPr>
          <p:nvPr>
            <p:ph type="body" sz="quarter" idx="14" hasCustomPrompt="1"/>
          </p:nvPr>
        </p:nvSpPr>
        <p:spPr>
          <a:xfrm>
            <a:off x="465138" y="4593491"/>
            <a:ext cx="11533187" cy="153888"/>
          </a:xfrm>
          <a:prstGeom prst="rect">
            <a:avLst/>
          </a:prstGeom>
        </p:spPr>
        <p:txBody>
          <a:bodyPr lIns="0" tIns="0" rIns="0" bIns="0"/>
          <a:lstStyle>
            <a:lvl1pPr marL="0" indent="0">
              <a:lnSpc>
                <a:spcPts val="1200"/>
              </a:lnSpc>
              <a:spcBef>
                <a:spcPts val="0"/>
              </a:spcBef>
              <a:buNone/>
              <a:defRPr sz="1000" spc="0">
                <a:solidFill>
                  <a:schemeClr val="tx1"/>
                </a:solidFill>
              </a:defRPr>
            </a:lvl1pPr>
            <a:lvl2pPr marL="0" indent="0">
              <a:lnSpc>
                <a:spcPct val="100000"/>
              </a:lnSpc>
              <a:spcBef>
                <a:spcPts val="0"/>
              </a:spcBef>
              <a:buNone/>
              <a:defRPr sz="1000" spc="0">
                <a:solidFill>
                  <a:srgbClr val="000000"/>
                </a:solidFill>
              </a:defRPr>
            </a:lvl2pPr>
            <a:lvl3pPr marL="457200" indent="0">
              <a:buNone/>
              <a:defRPr/>
            </a:lvl3pPr>
            <a:lvl4pPr marL="685800" indent="0">
              <a:buNone/>
              <a:defRPr/>
            </a:lvl4pPr>
            <a:lvl5pPr marL="0" indent="0">
              <a:lnSpc>
                <a:spcPct val="100000"/>
              </a:lnSpc>
              <a:buNone/>
              <a:defRPr>
                <a:solidFill>
                  <a:srgbClr val="000000"/>
                </a:solidFill>
              </a:defRPr>
            </a:lvl5pPr>
          </a:lstStyle>
          <a:p>
            <a:pPr lvl="1"/>
            <a:r>
              <a:rPr lang="en-US" dirty="0"/>
              <a:t>Small: caption body copy Segoe Regular 10/12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19" name="Text Placeholder 3">
            <a:extLst>
              <a:ext uri="{FF2B5EF4-FFF2-40B4-BE49-F238E27FC236}">
                <a16:creationId xmlns:a16="http://schemas.microsoft.com/office/drawing/2014/main" id="{68F32AD9-0E33-284C-8468-E63BF69AF2EB}"/>
              </a:ext>
            </a:extLst>
          </p:cNvPr>
          <p:cNvSpPr>
            <a:spLocks noGrp="1"/>
          </p:cNvSpPr>
          <p:nvPr>
            <p:ph type="body" sz="quarter" idx="24" hasCustomPrompt="1"/>
          </p:nvPr>
        </p:nvSpPr>
        <p:spPr>
          <a:xfrm>
            <a:off x="463276" y="4385524"/>
            <a:ext cx="11533187" cy="207967"/>
          </a:xfrm>
          <a:prstGeom prst="rect">
            <a:avLst/>
          </a:prstGeom>
        </p:spPr>
        <p:txBody>
          <a:bodyPr tIns="0"/>
          <a:lstStyle>
            <a:lvl1pPr>
              <a:defRPr lang="en-US" sz="1000" b="1" kern="1200" spc="0" dirty="0" smtClean="0">
                <a:solidFill>
                  <a:srgbClr val="000000"/>
                </a:solidFill>
                <a:latin typeface="+mn-lt"/>
                <a:ea typeface="+mn-ea"/>
                <a:cs typeface="+mn-cs"/>
              </a:defRPr>
            </a:lvl1pPr>
          </a:lstStyle>
          <a:p>
            <a:pPr lvl="0"/>
            <a:r>
              <a:rPr lang="en-US" dirty="0"/>
              <a:t>Small: caption title Segoe UI Bold 10/12. </a:t>
            </a:r>
          </a:p>
        </p:txBody>
      </p:sp>
      <p:sp>
        <p:nvSpPr>
          <p:cNvPr id="21" name="Text Placeholder 4">
            <a:extLst>
              <a:ext uri="{FF2B5EF4-FFF2-40B4-BE49-F238E27FC236}">
                <a16:creationId xmlns:a16="http://schemas.microsoft.com/office/drawing/2014/main" id="{BA46FDB1-D336-7C45-BF92-D58B6C550364}"/>
              </a:ext>
            </a:extLst>
          </p:cNvPr>
          <p:cNvSpPr>
            <a:spLocks noGrp="1"/>
          </p:cNvSpPr>
          <p:nvPr>
            <p:ph type="body" sz="quarter" idx="18" hasCustomPrompt="1"/>
          </p:nvPr>
        </p:nvSpPr>
        <p:spPr>
          <a:xfrm>
            <a:off x="463276" y="3323870"/>
            <a:ext cx="11533187" cy="220445"/>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body copy Segoe UI Regular 14/18</a:t>
            </a:r>
          </a:p>
        </p:txBody>
      </p:sp>
    </p:spTree>
    <p:extLst>
      <p:ext uri="{BB962C8B-B14F-4D97-AF65-F5344CB8AC3E}">
        <p14:creationId xmlns:p14="http://schemas.microsoft.com/office/powerpoint/2010/main" val="822088450"/>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Heading Segoe UI </a:t>
            </a:r>
            <a:r>
              <a:rPr lang="en-US" dirty="0" err="1"/>
              <a:t>Semibold</a:t>
            </a:r>
            <a:r>
              <a:rPr lang="en-US" dirty="0"/>
              <a:t> 28/32</a:t>
            </a:r>
          </a:p>
        </p:txBody>
      </p:sp>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465138" y="1960860"/>
            <a:ext cx="9572625" cy="3385542"/>
          </a:xfrm>
          <a:prstGeom prst="rect">
            <a:avLst/>
          </a:prstGeom>
        </p:spPr>
        <p:txBody>
          <a:bodyPr wrap="square" lIns="0" tIns="0" rIns="0" bIns="0">
            <a:spAutoFit/>
          </a:bodyPr>
          <a:lstStyle>
            <a:lvl1pPr marL="342900" marR="0" indent="-342900" algn="l" defTabSz="932742" rtl="0" eaLnBrk="1" fontAlgn="auto" latinLnBrk="0" hangingPunct="1">
              <a:lnSpc>
                <a:spcPts val="2400"/>
              </a:lnSpc>
              <a:spcBef>
                <a:spcPts val="0"/>
              </a:spcBef>
              <a:spcAft>
                <a:spcPts val="0"/>
              </a:spcAft>
              <a:buClrTx/>
              <a:buSzPct val="90000"/>
              <a:buFont typeface="Arial" panose="020B0604020202020204" pitchFamily="34" charset="0"/>
              <a:buChar char="•"/>
              <a:tabLst/>
              <a:defRPr lang="en-US" sz="2000" kern="1200" spc="0" baseline="0" dirty="0">
                <a:solidFill>
                  <a:srgbClr val="000000"/>
                </a:solidFill>
                <a:latin typeface="+mn-lt"/>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dirty="0"/>
              <a:t>Bulleted list Segoe UI Regular 20/24. Dis </a:t>
            </a:r>
            <a:r>
              <a:rPr lang="en-US" dirty="0" err="1"/>
              <a:t>apid</a:t>
            </a:r>
            <a:r>
              <a:rPr lang="en-US" dirty="0"/>
              <a:t> es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vit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br>
              <a:rPr lang="en-US" dirty="0"/>
            </a:br>
            <a:endParaRPr lang="en-US" dirty="0"/>
          </a:p>
          <a:p>
            <a:pPr marL="342900" marR="0" lvl="0" indent="-342900" algn="l" defTabSz="932742" rtl="0" eaLnBrk="1" fontAlgn="auto" latinLnBrk="0" hangingPunct="1">
              <a:lnSpc>
                <a:spcPts val="2400"/>
              </a:lnSpc>
              <a:spcBef>
                <a:spcPts val="0"/>
              </a:spcBef>
              <a:spcAft>
                <a:spcPts val="0"/>
              </a:spcAft>
              <a:buClrTx/>
              <a:buSzPct val="90000"/>
              <a:buFont typeface="Arial" panose="020B0604020202020204" pitchFamily="34" charset="0"/>
              <a:buChar char="•"/>
              <a:tabLst/>
              <a:defRPr/>
            </a:pPr>
            <a:r>
              <a:rPr lang="en-US" dirty="0"/>
              <a:t>Bulleted list Segoe UI Regular 20/24. Dis </a:t>
            </a:r>
            <a:r>
              <a:rPr lang="en-US" dirty="0" err="1"/>
              <a:t>apid</a:t>
            </a:r>
            <a:r>
              <a:rPr lang="en-US" dirty="0"/>
              <a:t> es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vit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br>
              <a:rPr lang="en-US" dirty="0"/>
            </a:br>
            <a:endParaRPr lang="en-US" dirty="0"/>
          </a:p>
          <a:p>
            <a:pPr marL="342900" marR="0" lvl="0" indent="-342900" algn="l" defTabSz="932742" rtl="0" eaLnBrk="1" fontAlgn="auto" latinLnBrk="0" hangingPunct="1">
              <a:lnSpc>
                <a:spcPts val="2400"/>
              </a:lnSpc>
              <a:spcBef>
                <a:spcPts val="0"/>
              </a:spcBef>
              <a:spcAft>
                <a:spcPts val="0"/>
              </a:spcAft>
              <a:buClrTx/>
              <a:buSzPct val="90000"/>
              <a:buFont typeface="Arial" panose="020B0604020202020204" pitchFamily="34" charset="0"/>
              <a:buChar char="•"/>
              <a:tabLst/>
              <a:defRPr/>
            </a:pPr>
            <a:r>
              <a:rPr lang="en-US" dirty="0"/>
              <a:t>Bulleted list Segoe UI Regular 20/24. Dis </a:t>
            </a:r>
            <a:r>
              <a:rPr lang="en-US" dirty="0" err="1"/>
              <a:t>apid</a:t>
            </a:r>
            <a:r>
              <a:rPr lang="en-US" dirty="0"/>
              <a:t> es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vit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endParaRPr lang="en-US" dirty="0"/>
          </a:p>
          <a:p>
            <a:pPr lvl="0"/>
            <a:endParaRPr lang="en-US" dirty="0"/>
          </a:p>
          <a:p>
            <a:pPr lvl="0"/>
            <a:endParaRPr lang="en-US" dirty="0"/>
          </a:p>
          <a:p>
            <a:pPr lvl="0"/>
            <a:endParaRPr lang="en-US" dirty="0"/>
          </a:p>
        </p:txBody>
      </p:sp>
      <p:pic>
        <p:nvPicPr>
          <p:cNvPr id="3" name="Picture 2" descr="A picture containing drawing&#10;&#10;Description automatically generated">
            <a:extLst>
              <a:ext uri="{FF2B5EF4-FFF2-40B4-BE49-F238E27FC236}">
                <a16:creationId xmlns:a16="http://schemas.microsoft.com/office/drawing/2014/main" id="{9D3EF6F9-2C2D-4F99-A647-2E932402821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89995" y="37577"/>
            <a:ext cx="2026383" cy="841902"/>
          </a:xfrm>
          <a:prstGeom prst="rect">
            <a:avLst/>
          </a:prstGeom>
        </p:spPr>
      </p:pic>
    </p:spTree>
    <p:extLst>
      <p:ext uri="{BB962C8B-B14F-4D97-AF65-F5344CB8AC3E}">
        <p14:creationId xmlns:p14="http://schemas.microsoft.com/office/powerpoint/2010/main" val="2383953445"/>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60860"/>
            <a:ext cx="9572625" cy="615553"/>
          </a:xfrm>
          <a:prstGeom prst="rect">
            <a:avLst/>
          </a:prstGeom>
        </p:spPr>
        <p:txBody>
          <a:bodyPr wrap="square" lIns="0" tIns="0" rIns="0" bIns="0">
            <a:spAutoFit/>
          </a:bodyPr>
          <a:lstStyle>
            <a:lvl1pPr marL="0" indent="0">
              <a:lnSpc>
                <a:spcPts val="2400"/>
              </a:lnSpc>
              <a:buNone/>
              <a:defRPr lang="en-US" sz="2000" kern="1200" spc="0" baseline="0" dirty="0">
                <a:solidFill>
                  <a:srgbClr val="000000"/>
                </a:solidFill>
                <a:latin typeface="+mn-lt"/>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20510"/>
          </a:xfrm>
          <a:prstGeom prst="rect">
            <a:avLst/>
          </a:prstGeom>
        </p:spPr>
        <p:txBody>
          <a:bodyPr lIns="0" tIns="0" rIns="0" bIns="0"/>
          <a:lstStyle>
            <a:lvl1pPr marL="0" indent="0">
              <a:lnSpc>
                <a:spcPts val="1800"/>
              </a:lnSpc>
              <a:spcBef>
                <a:spcPts val="0"/>
              </a:spcBef>
              <a:spcAft>
                <a:spcPts val="600"/>
              </a:spcAft>
              <a:buNone/>
              <a:defRPr sz="1400" b="0" spc="0" baseline="0">
                <a:solidFill>
                  <a:schemeClr val="tx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Paragraph title Segoe UI </a:t>
            </a:r>
            <a:r>
              <a:rPr lang="en-US" dirty="0" err="1"/>
              <a:t>Semibold</a:t>
            </a:r>
            <a:r>
              <a:rPr lang="en-US" dirty="0"/>
              <a:t> 14/18</a:t>
            </a:r>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405042" y="3214124"/>
            <a:ext cx="3690937" cy="220510"/>
          </a:xfrm>
          <a:prstGeom prst="rect">
            <a:avLst/>
          </a:prstGeom>
        </p:spPr>
        <p:txBody>
          <a:bodyPr lIns="0" tIns="0" rIns="0" bIns="0"/>
          <a:lstStyle>
            <a:lvl1pPr marL="0" indent="0">
              <a:lnSpc>
                <a:spcPts val="1800"/>
              </a:lnSpc>
              <a:spcBef>
                <a:spcPts val="0"/>
              </a:spcBef>
              <a:spcAft>
                <a:spcPts val="600"/>
              </a:spcAft>
              <a:buNone/>
              <a:defRPr sz="1400" b="0" spc="0" baseline="0">
                <a:solidFill>
                  <a:schemeClr val="tx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Paragraph title Segoe UI </a:t>
            </a:r>
            <a:r>
              <a:rPr lang="en-US" dirty="0" err="1"/>
              <a:t>Semibold</a:t>
            </a:r>
            <a:r>
              <a:rPr lang="en-US" dirty="0"/>
              <a:t> 14/18</a:t>
            </a:r>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313383" y="3214124"/>
            <a:ext cx="3690937" cy="220510"/>
          </a:xfrm>
          <a:prstGeom prst="rect">
            <a:avLst/>
          </a:prstGeom>
        </p:spPr>
        <p:txBody>
          <a:bodyPr lIns="0" tIns="0" rIns="0" bIns="0"/>
          <a:lstStyle>
            <a:lvl1pPr marL="0" indent="0">
              <a:lnSpc>
                <a:spcPts val="1800"/>
              </a:lnSpc>
              <a:spcBef>
                <a:spcPts val="0"/>
              </a:spcBef>
              <a:spcAft>
                <a:spcPts val="600"/>
              </a:spcAft>
              <a:buNone/>
              <a:defRPr sz="1400" b="0" spc="0" baseline="0">
                <a:solidFill>
                  <a:schemeClr val="tx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Paragraph title Segoe UI </a:t>
            </a:r>
            <a:r>
              <a:rPr lang="en-US" dirty="0" err="1"/>
              <a:t>Semibold</a:t>
            </a:r>
            <a:r>
              <a:rPr lang="en-US" dirty="0"/>
              <a:t> 14/18</a:t>
            </a:r>
          </a:p>
        </p:txBody>
      </p:sp>
      <p:sp>
        <p:nvSpPr>
          <p:cNvPr id="23" name="Text Box 3">
            <a:extLst>
              <a:ext uri="{FF2B5EF4-FFF2-40B4-BE49-F238E27FC236}">
                <a16:creationId xmlns:a16="http://schemas.microsoft.com/office/drawing/2014/main" id="{DD31BD93-DFDF-4C46-8FDE-B1B55850B6B2}"/>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24" name="Text Placeholder 4">
            <a:extLst>
              <a:ext uri="{FF2B5EF4-FFF2-40B4-BE49-F238E27FC236}">
                <a16:creationId xmlns:a16="http://schemas.microsoft.com/office/drawing/2014/main" id="{2951A14E-1D63-9E44-9361-FD57A8BD812A}"/>
              </a:ext>
            </a:extLst>
          </p:cNvPr>
          <p:cNvSpPr>
            <a:spLocks noGrp="1"/>
          </p:cNvSpPr>
          <p:nvPr>
            <p:ph type="body" sz="quarter" idx="17" hasCustomPrompt="1"/>
          </p:nvPr>
        </p:nvSpPr>
        <p:spPr>
          <a:xfrm>
            <a:off x="463276" y="3445695"/>
            <a:ext cx="3690937" cy="2067104"/>
          </a:xfrm>
          <a:prstGeom prst="rect">
            <a:avLst/>
          </a:prstGeom>
        </p:spPr>
        <p:txBody>
          <a:bodyPr lIns="0" tIns="0" rIns="0" bIns="0"/>
          <a:lstStyle>
            <a:lvl1pPr marL="285750" indent="-285750">
              <a:lnSpc>
                <a:spcPts val="1800"/>
              </a:lnSpc>
              <a:spcBef>
                <a:spcPts val="0"/>
              </a:spcBef>
              <a:buFont typeface="Arial" panose="020B0604020202020204" pitchFamily="34" charset="0"/>
              <a:buChar char="•"/>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25" name="Text Placeholder 4">
            <a:extLst>
              <a:ext uri="{FF2B5EF4-FFF2-40B4-BE49-F238E27FC236}">
                <a16:creationId xmlns:a16="http://schemas.microsoft.com/office/drawing/2014/main" id="{1C3BF983-4009-1049-9AD7-C94BE3AA193C}"/>
              </a:ext>
            </a:extLst>
          </p:cNvPr>
          <p:cNvSpPr>
            <a:spLocks noGrp="1"/>
          </p:cNvSpPr>
          <p:nvPr>
            <p:ph type="body" sz="quarter" idx="18" hasCustomPrompt="1"/>
          </p:nvPr>
        </p:nvSpPr>
        <p:spPr>
          <a:xfrm>
            <a:off x="4405042" y="3445695"/>
            <a:ext cx="3690937" cy="2067104"/>
          </a:xfrm>
          <a:prstGeom prst="rect">
            <a:avLst/>
          </a:prstGeom>
        </p:spPr>
        <p:txBody>
          <a:bodyPr lIns="0" tIns="0" rIns="0" bIns="0"/>
          <a:lstStyle>
            <a:lvl1pPr marL="285750" indent="-285750">
              <a:lnSpc>
                <a:spcPts val="1800"/>
              </a:lnSpc>
              <a:spcBef>
                <a:spcPts val="0"/>
              </a:spcBef>
              <a:buFont typeface="Arial" panose="020B0604020202020204" pitchFamily="34" charset="0"/>
              <a:buChar char="•"/>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26" name="Text Placeholder 4">
            <a:extLst>
              <a:ext uri="{FF2B5EF4-FFF2-40B4-BE49-F238E27FC236}">
                <a16:creationId xmlns:a16="http://schemas.microsoft.com/office/drawing/2014/main" id="{2361C016-E331-F44F-ACAE-52E4AE73469E}"/>
              </a:ext>
            </a:extLst>
          </p:cNvPr>
          <p:cNvSpPr>
            <a:spLocks noGrp="1"/>
          </p:cNvSpPr>
          <p:nvPr>
            <p:ph type="body" sz="quarter" idx="19" hasCustomPrompt="1"/>
          </p:nvPr>
        </p:nvSpPr>
        <p:spPr>
          <a:xfrm>
            <a:off x="8320326" y="3445695"/>
            <a:ext cx="3690937" cy="2067104"/>
          </a:xfrm>
          <a:prstGeom prst="rect">
            <a:avLst/>
          </a:prstGeom>
        </p:spPr>
        <p:txBody>
          <a:bodyPr lIns="0" tIns="0" rIns="0" bIns="0"/>
          <a:lstStyle>
            <a:lvl1pPr marL="285750" indent="-285750">
              <a:lnSpc>
                <a:spcPts val="1800"/>
              </a:lnSpc>
              <a:spcBef>
                <a:spcPts val="0"/>
              </a:spcBef>
              <a:buFont typeface="Arial" panose="020B0604020202020204" pitchFamily="34" charset="0"/>
              <a:buChar char="•"/>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2693854987"/>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65138" y="2410676"/>
            <a:ext cx="3690937" cy="220510"/>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89438" y="2410676"/>
            <a:ext cx="3690937" cy="220510"/>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p:txBody>
      </p:sp>
      <p:sp>
        <p:nvSpPr>
          <p:cNvPr id="13" name="Text Box 3">
            <a:extLst>
              <a:ext uri="{FF2B5EF4-FFF2-40B4-BE49-F238E27FC236}">
                <a16:creationId xmlns:a16="http://schemas.microsoft.com/office/drawing/2014/main" id="{CCDF1654-4D2D-794C-BBB7-E1447C036FDB}"/>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18" name="Text Placeholder 4">
            <a:extLst>
              <a:ext uri="{FF2B5EF4-FFF2-40B4-BE49-F238E27FC236}">
                <a16:creationId xmlns:a16="http://schemas.microsoft.com/office/drawing/2014/main" id="{82A6E05B-C65A-8C44-AC8B-AA08746E6668}"/>
              </a:ext>
            </a:extLst>
          </p:cNvPr>
          <p:cNvSpPr>
            <a:spLocks noGrp="1"/>
          </p:cNvSpPr>
          <p:nvPr>
            <p:ph type="body" sz="quarter" idx="17" hasCustomPrompt="1"/>
          </p:nvPr>
        </p:nvSpPr>
        <p:spPr>
          <a:xfrm>
            <a:off x="465138" y="2645384"/>
            <a:ext cx="3690937" cy="2067104"/>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19" name="Text Placeholder 4">
            <a:extLst>
              <a:ext uri="{FF2B5EF4-FFF2-40B4-BE49-F238E27FC236}">
                <a16:creationId xmlns:a16="http://schemas.microsoft.com/office/drawing/2014/main" id="{D52482AC-A354-B546-9AAD-B3E028512046}"/>
              </a:ext>
            </a:extLst>
          </p:cNvPr>
          <p:cNvSpPr>
            <a:spLocks noGrp="1"/>
          </p:cNvSpPr>
          <p:nvPr>
            <p:ph type="body" sz="quarter" idx="18" hasCustomPrompt="1"/>
          </p:nvPr>
        </p:nvSpPr>
        <p:spPr>
          <a:xfrm>
            <a:off x="4372768" y="2645384"/>
            <a:ext cx="3690937" cy="2067104"/>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111839620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b="-1"/>
          <a:stretch/>
        </p:blipFill>
        <p:spPr>
          <a:xfrm>
            <a:off x="8307388" y="1631566"/>
            <a:ext cx="3681793" cy="3165507"/>
          </a:xfrm>
          <a:prstGeom prst="rect">
            <a:avLst/>
          </a:prstGeom>
        </p:spPr>
      </p:pic>
      <p:pic>
        <p:nvPicPr>
          <p:cNvPr id="6" name="Picture 5"/>
          <p:cNvPicPr>
            <a:picLocks noChangeAspect="1"/>
          </p:cNvPicPr>
          <p:nvPr userDrawn="1"/>
        </p:nvPicPr>
        <p:blipFill rotWithShape="1">
          <a:blip r:embed="rId3" cstate="print">
            <a:extLst>
              <a:ext uri="{28A0092B-C50C-407E-A947-70E740481C1C}">
                <a14:useLocalDpi xmlns:a14="http://schemas.microsoft.com/office/drawing/2010/main" val="0"/>
              </a:ext>
            </a:extLst>
          </a:blip>
          <a:srcRect b="-1"/>
          <a:stretch/>
        </p:blipFill>
        <p:spPr>
          <a:xfrm>
            <a:off x="4395406" y="1631567"/>
            <a:ext cx="3684970" cy="3161095"/>
          </a:xfrm>
          <a:prstGeom prst="rect">
            <a:avLst/>
          </a:prstGeom>
        </p:spPr>
      </p:pic>
      <p:pic>
        <p:nvPicPr>
          <p:cNvPr id="3" name="Picture 2"/>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74280" y="1631568"/>
            <a:ext cx="3681793" cy="3169920"/>
          </a:xfrm>
          <a:prstGeom prst="rect">
            <a:avLst/>
          </a:prstGeom>
        </p:spPr>
      </p:pic>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220510"/>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p:txBody>
      </p:sp>
      <p:sp>
        <p:nvSpPr>
          <p:cNvPr id="10" name="Text Placeholder 4"/>
          <p:cNvSpPr>
            <a:spLocks noGrp="1"/>
          </p:cNvSpPr>
          <p:nvPr>
            <p:ph type="body" sz="quarter" idx="13" hasCustomPrompt="1"/>
          </p:nvPr>
        </p:nvSpPr>
        <p:spPr>
          <a:xfrm>
            <a:off x="8307388" y="5026024"/>
            <a:ext cx="3690937" cy="220510"/>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89438" y="5026024"/>
            <a:ext cx="3690937" cy="220510"/>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474663" y="2939529"/>
            <a:ext cx="3681412" cy="553998"/>
          </a:xfrm>
          <a:prstGeom prst="rect">
            <a:avLst/>
          </a:prstGeom>
        </p:spPr>
        <p:txBody>
          <a:bodyPr/>
          <a:lstStyle>
            <a:lvl1pPr algn="ctr">
              <a:defRPr>
                <a:solidFill>
                  <a:schemeClr val="bg1"/>
                </a:solidFill>
              </a:defRPr>
            </a:lvl1pPr>
          </a:lstStyle>
          <a:p>
            <a:r>
              <a:rPr lang="en-US" dirty="0"/>
              <a:t>Drop photo here</a:t>
            </a:r>
          </a:p>
        </p:txBody>
      </p:sp>
      <p:sp>
        <p:nvSpPr>
          <p:cNvPr id="11" name="Picture Placeholder 10">
            <a:extLst>
              <a:ext uri="{FF2B5EF4-FFF2-40B4-BE49-F238E27FC236}">
                <a16:creationId xmlns:a16="http://schemas.microsoft.com/office/drawing/2014/main" id="{5877AA6F-F5D0-8349-8D7F-7A036C53AFEC}"/>
              </a:ext>
            </a:extLst>
          </p:cNvPr>
          <p:cNvSpPr>
            <a:spLocks noGrp="1"/>
          </p:cNvSpPr>
          <p:nvPr>
            <p:ph type="pic" sz="quarter" idx="22" hasCustomPrompt="1"/>
          </p:nvPr>
        </p:nvSpPr>
        <p:spPr>
          <a:xfrm>
            <a:off x="4389438" y="2932948"/>
            <a:ext cx="3690937" cy="553998"/>
          </a:xfrm>
          <a:prstGeom prst="rect">
            <a:avLst/>
          </a:prstGeom>
        </p:spPr>
        <p:txBody>
          <a:bodyPr/>
          <a:lstStyle>
            <a:lvl1pPr algn="ctr">
              <a:defRPr>
                <a:solidFill>
                  <a:schemeClr val="bg1"/>
                </a:solidFill>
              </a:defRPr>
            </a:lvl1pPr>
          </a:lstStyle>
          <a:p>
            <a:r>
              <a:rPr lang="en-US" dirty="0"/>
              <a:t>Drop photo here</a:t>
            </a:r>
          </a:p>
        </p:txBody>
      </p:sp>
      <p:sp>
        <p:nvSpPr>
          <p:cNvPr id="14" name="Picture Placeholder 13">
            <a:extLst>
              <a:ext uri="{FF2B5EF4-FFF2-40B4-BE49-F238E27FC236}">
                <a16:creationId xmlns:a16="http://schemas.microsoft.com/office/drawing/2014/main" id="{983A4321-3796-F044-9126-51A6AA308B77}"/>
              </a:ext>
            </a:extLst>
          </p:cNvPr>
          <p:cNvSpPr>
            <a:spLocks noGrp="1"/>
          </p:cNvSpPr>
          <p:nvPr>
            <p:ph type="pic" sz="quarter" idx="23" hasCustomPrompt="1"/>
          </p:nvPr>
        </p:nvSpPr>
        <p:spPr>
          <a:xfrm>
            <a:off x="8307388" y="2946446"/>
            <a:ext cx="3681412" cy="553998"/>
          </a:xfrm>
          <a:prstGeom prst="rect">
            <a:avLst/>
          </a:prstGeom>
        </p:spPr>
        <p:txBody>
          <a:bodyPr/>
          <a:lstStyle>
            <a:lvl1pPr algn="ctr">
              <a:defRPr>
                <a:solidFill>
                  <a:schemeClr val="bg1"/>
                </a:solidFill>
              </a:defRPr>
            </a:lvl1pPr>
          </a:lstStyle>
          <a:p>
            <a:r>
              <a:rPr lang="en-US" dirty="0"/>
              <a:t>Drop photo here</a:t>
            </a:r>
          </a:p>
        </p:txBody>
      </p:sp>
      <p:sp>
        <p:nvSpPr>
          <p:cNvPr id="18" name="Text Box 3">
            <a:extLst>
              <a:ext uri="{FF2B5EF4-FFF2-40B4-BE49-F238E27FC236}">
                <a16:creationId xmlns:a16="http://schemas.microsoft.com/office/drawing/2014/main" id="{06DC0489-95B2-B74C-8FE4-80E75D67DE41}"/>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74280" y="5260328"/>
            <a:ext cx="3690937" cy="912942"/>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392422" y="5260328"/>
            <a:ext cx="3690937" cy="912942"/>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307388" y="5260328"/>
            <a:ext cx="3690937" cy="912942"/>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266995485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201863"/>
            <a:ext cx="1727200" cy="913689"/>
          </a:xfrm>
          <a:prstGeom prst="rect">
            <a:avLst/>
          </a:prstGeom>
        </p:spPr>
        <p:txBody>
          <a:bodyPr>
            <a:noAutofit/>
          </a:bodyPr>
          <a:lstStyle>
            <a:lvl1pPr marL="0" indent="0">
              <a:buNone/>
              <a:defRPr sz="2000">
                <a:solidFill>
                  <a:srgbClr val="000000"/>
                </a:solidFill>
              </a:defRPr>
            </a:lvl1pPr>
          </a:lstStyle>
          <a:p>
            <a:pPr lvl="0"/>
            <a:r>
              <a:rPr lang="en-US" dirty="0"/>
              <a:t>Picture</a:t>
            </a:r>
          </a:p>
        </p:txBody>
      </p:sp>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451342"/>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14" name="Text Placeholder 4"/>
          <p:cNvSpPr>
            <a:spLocks noGrp="1"/>
          </p:cNvSpPr>
          <p:nvPr>
            <p:ph type="body" sz="quarter" idx="15" hasCustomPrompt="1"/>
          </p:nvPr>
        </p:nvSpPr>
        <p:spPr>
          <a:xfrm>
            <a:off x="2426019" y="3230880"/>
            <a:ext cx="1727200" cy="451342"/>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16" name="Text Placeholder 4"/>
          <p:cNvSpPr>
            <a:spLocks noGrp="1"/>
          </p:cNvSpPr>
          <p:nvPr>
            <p:ph type="body" sz="quarter" idx="17" hasCustomPrompt="1"/>
          </p:nvPr>
        </p:nvSpPr>
        <p:spPr>
          <a:xfrm>
            <a:off x="4386899" y="3230880"/>
            <a:ext cx="1727200" cy="451342"/>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18" name="Text Placeholder 4"/>
          <p:cNvSpPr>
            <a:spLocks noGrp="1"/>
          </p:cNvSpPr>
          <p:nvPr>
            <p:ph type="body" sz="quarter" idx="19" hasCustomPrompt="1"/>
          </p:nvPr>
        </p:nvSpPr>
        <p:spPr>
          <a:xfrm>
            <a:off x="6347779" y="3230880"/>
            <a:ext cx="1727200" cy="451342"/>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20" name="Text Placeholder 4"/>
          <p:cNvSpPr>
            <a:spLocks noGrp="1"/>
          </p:cNvSpPr>
          <p:nvPr>
            <p:ph type="body" sz="quarter" idx="21" hasCustomPrompt="1"/>
          </p:nvPr>
        </p:nvSpPr>
        <p:spPr>
          <a:xfrm>
            <a:off x="8308659" y="3230880"/>
            <a:ext cx="1727200" cy="451342"/>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22" name="Text Placeholder 4"/>
          <p:cNvSpPr>
            <a:spLocks noGrp="1"/>
          </p:cNvSpPr>
          <p:nvPr>
            <p:ph type="body" sz="quarter" idx="23" hasCustomPrompt="1"/>
          </p:nvPr>
        </p:nvSpPr>
        <p:spPr>
          <a:xfrm>
            <a:off x="10269538" y="3230880"/>
            <a:ext cx="1727200" cy="451342"/>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25" name="Content Placeholder 15"/>
          <p:cNvSpPr>
            <a:spLocks noGrp="1"/>
          </p:cNvSpPr>
          <p:nvPr>
            <p:ph sz="quarter" idx="26" hasCustomPrompt="1"/>
          </p:nvPr>
        </p:nvSpPr>
        <p:spPr>
          <a:xfrm>
            <a:off x="2426019" y="2201863"/>
            <a:ext cx="1727200" cy="913689"/>
          </a:xfrm>
          <a:prstGeom prst="rect">
            <a:avLst/>
          </a:prstGeom>
        </p:spPr>
        <p:txBody>
          <a:bodyPr>
            <a:noAutofit/>
          </a:bodyPr>
          <a:lstStyle>
            <a:lvl1pPr marL="0" indent="0">
              <a:buNone/>
              <a:defRPr sz="2000">
                <a:solidFill>
                  <a:srgbClr val="000000"/>
                </a:solidFill>
              </a:defRPr>
            </a:lvl1pPr>
          </a:lstStyle>
          <a:p>
            <a:pPr lvl="0"/>
            <a:r>
              <a:rPr lang="en-US" dirty="0"/>
              <a:t>Picture</a:t>
            </a:r>
          </a:p>
        </p:txBody>
      </p:sp>
      <p:sp>
        <p:nvSpPr>
          <p:cNvPr id="26" name="Content Placeholder 15"/>
          <p:cNvSpPr>
            <a:spLocks noGrp="1"/>
          </p:cNvSpPr>
          <p:nvPr>
            <p:ph sz="quarter" idx="27" hasCustomPrompt="1"/>
          </p:nvPr>
        </p:nvSpPr>
        <p:spPr>
          <a:xfrm>
            <a:off x="4386899" y="2201863"/>
            <a:ext cx="1727200" cy="913689"/>
          </a:xfrm>
          <a:prstGeom prst="rect">
            <a:avLst/>
          </a:prstGeom>
        </p:spPr>
        <p:txBody>
          <a:bodyPr>
            <a:noAutofit/>
          </a:bodyPr>
          <a:lstStyle>
            <a:lvl1pPr marL="0" indent="0">
              <a:buNone/>
              <a:defRPr sz="2000">
                <a:solidFill>
                  <a:srgbClr val="000000"/>
                </a:solidFill>
              </a:defRPr>
            </a:lvl1pPr>
          </a:lstStyle>
          <a:p>
            <a:pPr lvl="0"/>
            <a:r>
              <a:rPr lang="en-US" dirty="0"/>
              <a:t>Picture</a:t>
            </a:r>
          </a:p>
        </p:txBody>
      </p:sp>
      <p:sp>
        <p:nvSpPr>
          <p:cNvPr id="27" name="Content Placeholder 15"/>
          <p:cNvSpPr>
            <a:spLocks noGrp="1"/>
          </p:cNvSpPr>
          <p:nvPr>
            <p:ph sz="quarter" idx="28" hasCustomPrompt="1"/>
          </p:nvPr>
        </p:nvSpPr>
        <p:spPr>
          <a:xfrm>
            <a:off x="6347779" y="2201863"/>
            <a:ext cx="1727200" cy="913689"/>
          </a:xfrm>
          <a:prstGeom prst="rect">
            <a:avLst/>
          </a:prstGeom>
        </p:spPr>
        <p:txBody>
          <a:bodyPr>
            <a:noAutofit/>
          </a:bodyPr>
          <a:lstStyle>
            <a:lvl1pPr marL="0" indent="0">
              <a:buNone/>
              <a:defRPr sz="2000">
                <a:solidFill>
                  <a:srgbClr val="000000"/>
                </a:solidFill>
              </a:defRPr>
            </a:lvl1pPr>
          </a:lstStyle>
          <a:p>
            <a:pPr lvl="0"/>
            <a:r>
              <a:rPr lang="en-US" dirty="0"/>
              <a:t>Picture</a:t>
            </a:r>
          </a:p>
        </p:txBody>
      </p:sp>
      <p:sp>
        <p:nvSpPr>
          <p:cNvPr id="28" name="Content Placeholder 15"/>
          <p:cNvSpPr>
            <a:spLocks noGrp="1"/>
          </p:cNvSpPr>
          <p:nvPr>
            <p:ph sz="quarter" idx="29" hasCustomPrompt="1"/>
          </p:nvPr>
        </p:nvSpPr>
        <p:spPr>
          <a:xfrm>
            <a:off x="8308659" y="2201863"/>
            <a:ext cx="1727200" cy="913689"/>
          </a:xfrm>
          <a:prstGeom prst="rect">
            <a:avLst/>
          </a:prstGeom>
        </p:spPr>
        <p:txBody>
          <a:bodyPr>
            <a:noAutofit/>
          </a:bodyPr>
          <a:lstStyle>
            <a:lvl1pPr marL="0" indent="0">
              <a:buNone/>
              <a:defRPr sz="2000">
                <a:solidFill>
                  <a:srgbClr val="000000"/>
                </a:solidFill>
              </a:defRPr>
            </a:lvl1pPr>
          </a:lstStyle>
          <a:p>
            <a:pPr lvl="0"/>
            <a:r>
              <a:rPr lang="en-US" dirty="0"/>
              <a:t>Picture</a:t>
            </a:r>
          </a:p>
        </p:txBody>
      </p:sp>
      <p:sp>
        <p:nvSpPr>
          <p:cNvPr id="29" name="Content Placeholder 15"/>
          <p:cNvSpPr>
            <a:spLocks noGrp="1"/>
          </p:cNvSpPr>
          <p:nvPr>
            <p:ph sz="quarter" idx="30" hasCustomPrompt="1"/>
          </p:nvPr>
        </p:nvSpPr>
        <p:spPr>
          <a:xfrm>
            <a:off x="10269538" y="2201863"/>
            <a:ext cx="1727200" cy="913689"/>
          </a:xfrm>
          <a:prstGeom prst="rect">
            <a:avLst/>
          </a:prstGeom>
        </p:spPr>
        <p:txBody>
          <a:bodyPr>
            <a:noAutofit/>
          </a:bodyPr>
          <a:lstStyle>
            <a:lvl1pPr marL="0" indent="0">
              <a:buNone/>
              <a:defRPr sz="2000">
                <a:solidFill>
                  <a:srgbClr val="000000"/>
                </a:solidFill>
              </a:defRPr>
            </a:lvl1pPr>
          </a:lstStyle>
          <a:p>
            <a:pPr lvl="0"/>
            <a:r>
              <a:rPr lang="en-US" dirty="0"/>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65139" y="2065338"/>
            <a:ext cx="261936" cy="263525"/>
          </a:xfrm>
          <a:prstGeom prst="rect">
            <a:avLst/>
          </a:prstGeo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427288" y="2065338"/>
            <a:ext cx="261936" cy="263525"/>
          </a:xfrm>
          <a:prstGeom prst="rect">
            <a:avLst/>
          </a:prstGeo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rgbClr val="000000"/>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89438" y="2065338"/>
            <a:ext cx="261936" cy="263525"/>
          </a:xfrm>
          <a:prstGeom prst="rect">
            <a:avLst/>
          </a:prstGeo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rgbClr val="000000"/>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354763" y="2065338"/>
            <a:ext cx="261936" cy="263525"/>
          </a:xfrm>
          <a:prstGeom prst="rect">
            <a:avLst/>
          </a:prstGeo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rgbClr val="000000"/>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302625" y="2065338"/>
            <a:ext cx="261936" cy="263525"/>
          </a:xfrm>
          <a:prstGeom prst="rect">
            <a:avLst/>
          </a:prstGeo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rgbClr val="000000"/>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269538" y="2065338"/>
            <a:ext cx="261936" cy="263525"/>
          </a:xfrm>
          <a:prstGeom prst="rect">
            <a:avLst/>
          </a:prstGeo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rgbClr val="000000"/>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6.</a:t>
            </a:r>
          </a:p>
        </p:txBody>
      </p:sp>
      <p:sp>
        <p:nvSpPr>
          <p:cNvPr id="33" name="Text Box 3">
            <a:extLst>
              <a:ext uri="{FF2B5EF4-FFF2-40B4-BE49-F238E27FC236}">
                <a16:creationId xmlns:a16="http://schemas.microsoft.com/office/drawing/2014/main" id="{75395D73-9049-014E-BEF9-A35587DB4139}"/>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34" name="Text Placeholder 4">
            <a:extLst>
              <a:ext uri="{FF2B5EF4-FFF2-40B4-BE49-F238E27FC236}">
                <a16:creationId xmlns:a16="http://schemas.microsoft.com/office/drawing/2014/main" id="{3CC09D91-3BB7-5C4A-98CF-F87FD6AACD86}"/>
              </a:ext>
            </a:extLst>
          </p:cNvPr>
          <p:cNvSpPr>
            <a:spLocks noGrp="1"/>
          </p:cNvSpPr>
          <p:nvPr>
            <p:ph type="body" sz="quarter" idx="24" hasCustomPrompt="1"/>
          </p:nvPr>
        </p:nvSpPr>
        <p:spPr>
          <a:xfrm>
            <a:off x="463276" y="3694402"/>
            <a:ext cx="1727201" cy="189370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35" name="Text Placeholder 4">
            <a:extLst>
              <a:ext uri="{FF2B5EF4-FFF2-40B4-BE49-F238E27FC236}">
                <a16:creationId xmlns:a16="http://schemas.microsoft.com/office/drawing/2014/main" id="{90A489FF-470D-734F-9769-61F47A78897E}"/>
              </a:ext>
            </a:extLst>
          </p:cNvPr>
          <p:cNvSpPr>
            <a:spLocks noGrp="1"/>
          </p:cNvSpPr>
          <p:nvPr>
            <p:ph type="body" sz="quarter" idx="37" hasCustomPrompt="1"/>
          </p:nvPr>
        </p:nvSpPr>
        <p:spPr>
          <a:xfrm>
            <a:off x="2426019" y="3694402"/>
            <a:ext cx="1727201" cy="189370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36" name="Text Placeholder 4">
            <a:extLst>
              <a:ext uri="{FF2B5EF4-FFF2-40B4-BE49-F238E27FC236}">
                <a16:creationId xmlns:a16="http://schemas.microsoft.com/office/drawing/2014/main" id="{6F43AC1C-4836-034C-B18E-A886EB0A0954}"/>
              </a:ext>
            </a:extLst>
          </p:cNvPr>
          <p:cNvSpPr>
            <a:spLocks noGrp="1"/>
          </p:cNvSpPr>
          <p:nvPr>
            <p:ph type="body" sz="quarter" idx="38" hasCustomPrompt="1"/>
          </p:nvPr>
        </p:nvSpPr>
        <p:spPr>
          <a:xfrm>
            <a:off x="4386899" y="3694402"/>
            <a:ext cx="1727201" cy="189370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42" name="Text Placeholder 4">
            <a:extLst>
              <a:ext uri="{FF2B5EF4-FFF2-40B4-BE49-F238E27FC236}">
                <a16:creationId xmlns:a16="http://schemas.microsoft.com/office/drawing/2014/main" id="{9221C77D-8F08-6C49-9011-B244AD138F0B}"/>
              </a:ext>
            </a:extLst>
          </p:cNvPr>
          <p:cNvSpPr>
            <a:spLocks noGrp="1"/>
          </p:cNvSpPr>
          <p:nvPr>
            <p:ph type="body" sz="quarter" idx="39" hasCustomPrompt="1"/>
          </p:nvPr>
        </p:nvSpPr>
        <p:spPr>
          <a:xfrm>
            <a:off x="6354763" y="3694402"/>
            <a:ext cx="1727201" cy="189370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43" name="Text Placeholder 4">
            <a:extLst>
              <a:ext uri="{FF2B5EF4-FFF2-40B4-BE49-F238E27FC236}">
                <a16:creationId xmlns:a16="http://schemas.microsoft.com/office/drawing/2014/main" id="{F3776908-857F-F24D-9AF6-14CF938B5693}"/>
              </a:ext>
            </a:extLst>
          </p:cNvPr>
          <p:cNvSpPr>
            <a:spLocks noGrp="1"/>
          </p:cNvSpPr>
          <p:nvPr>
            <p:ph type="body" sz="quarter" idx="40" hasCustomPrompt="1"/>
          </p:nvPr>
        </p:nvSpPr>
        <p:spPr>
          <a:xfrm>
            <a:off x="8302625" y="3694402"/>
            <a:ext cx="1727201" cy="189370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44" name="Text Placeholder 4">
            <a:extLst>
              <a:ext uri="{FF2B5EF4-FFF2-40B4-BE49-F238E27FC236}">
                <a16:creationId xmlns:a16="http://schemas.microsoft.com/office/drawing/2014/main" id="{EFB7F2E6-D12A-0A47-939B-737BAD817601}"/>
              </a:ext>
            </a:extLst>
          </p:cNvPr>
          <p:cNvSpPr>
            <a:spLocks noGrp="1"/>
          </p:cNvSpPr>
          <p:nvPr>
            <p:ph type="body" sz="quarter" idx="41" hasCustomPrompt="1"/>
          </p:nvPr>
        </p:nvSpPr>
        <p:spPr>
          <a:xfrm>
            <a:off x="10245998" y="3694402"/>
            <a:ext cx="1727201" cy="189370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pic>
        <p:nvPicPr>
          <p:cNvPr id="46" name="Picture 45">
            <a:extLst>
              <a:ext uri="{FF2B5EF4-FFF2-40B4-BE49-F238E27FC236}">
                <a16:creationId xmlns:a16="http://schemas.microsoft.com/office/drawing/2014/main" id="{15EF402B-0A39-4444-AF7E-380A1C25739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940440" y="2347335"/>
            <a:ext cx="660400" cy="660400"/>
          </a:xfrm>
          <a:prstGeom prst="rect">
            <a:avLst/>
          </a:prstGeom>
        </p:spPr>
      </p:pic>
      <p:pic>
        <p:nvPicPr>
          <p:cNvPr id="47" name="Picture 46">
            <a:extLst>
              <a:ext uri="{FF2B5EF4-FFF2-40B4-BE49-F238E27FC236}">
                <a16:creationId xmlns:a16="http://schemas.microsoft.com/office/drawing/2014/main" id="{3E2F996C-B451-5D43-A1A7-18659348D8D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779398" y="2347335"/>
            <a:ext cx="660400" cy="660400"/>
          </a:xfrm>
          <a:prstGeom prst="rect">
            <a:avLst/>
          </a:prstGeom>
        </p:spPr>
      </p:pic>
      <p:pic>
        <p:nvPicPr>
          <p:cNvPr id="48" name="Picture 47">
            <a:extLst>
              <a:ext uri="{FF2B5EF4-FFF2-40B4-BE49-F238E27FC236}">
                <a16:creationId xmlns:a16="http://schemas.microsoft.com/office/drawing/2014/main" id="{2164D954-D4BE-604E-A1FA-5D4A16CC776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860201" y="2347335"/>
            <a:ext cx="660400" cy="660400"/>
          </a:xfrm>
          <a:prstGeom prst="rect">
            <a:avLst/>
          </a:prstGeom>
        </p:spPr>
      </p:pic>
      <p:pic>
        <p:nvPicPr>
          <p:cNvPr id="49" name="Picture 48">
            <a:extLst>
              <a:ext uri="{FF2B5EF4-FFF2-40B4-BE49-F238E27FC236}">
                <a16:creationId xmlns:a16="http://schemas.microsoft.com/office/drawing/2014/main" id="{5FC96516-B0E2-964A-9976-F62D8A3CA035}"/>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6888163" y="2347335"/>
            <a:ext cx="660400" cy="660400"/>
          </a:xfrm>
          <a:prstGeom prst="rect">
            <a:avLst/>
          </a:prstGeom>
        </p:spPr>
      </p:pic>
      <p:pic>
        <p:nvPicPr>
          <p:cNvPr id="50" name="Picture 49">
            <a:extLst>
              <a:ext uri="{FF2B5EF4-FFF2-40B4-BE49-F238E27FC236}">
                <a16:creationId xmlns:a16="http://schemas.microsoft.com/office/drawing/2014/main" id="{C42970E5-3D59-6D4C-802D-2A054118D505}"/>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899298" y="2347335"/>
            <a:ext cx="660400" cy="660400"/>
          </a:xfrm>
          <a:prstGeom prst="rect">
            <a:avLst/>
          </a:prstGeom>
        </p:spPr>
      </p:pic>
      <p:pic>
        <p:nvPicPr>
          <p:cNvPr id="51" name="Picture 50">
            <a:extLst>
              <a:ext uri="{FF2B5EF4-FFF2-40B4-BE49-F238E27FC236}">
                <a16:creationId xmlns:a16="http://schemas.microsoft.com/office/drawing/2014/main" id="{32F713FA-C34D-0546-BEC6-2429F7B462C9}"/>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022715" y="2347335"/>
            <a:ext cx="660400" cy="660400"/>
          </a:xfrm>
          <a:prstGeom prst="rect">
            <a:avLst/>
          </a:prstGeom>
        </p:spPr>
      </p:pic>
    </p:spTree>
    <p:extLst>
      <p:ext uri="{BB962C8B-B14F-4D97-AF65-F5344CB8AC3E}">
        <p14:creationId xmlns:p14="http://schemas.microsoft.com/office/powerpoint/2010/main" val="2453069778"/>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strike="noStrike">
                <a:solidFill>
                  <a:srgbClr val="000000"/>
                </a:solidFill>
              </a:defRPr>
            </a:lvl1pPr>
          </a:lstStyle>
          <a:p>
            <a:r>
              <a:rPr lang="en-US" dirty="0"/>
              <a:t>Title</a:t>
            </a:r>
          </a:p>
        </p:txBody>
      </p:sp>
      <p:sp>
        <p:nvSpPr>
          <p:cNvPr id="8" name="Text Box 3">
            <a:extLst>
              <a:ext uri="{FF2B5EF4-FFF2-40B4-BE49-F238E27FC236}">
                <a16:creationId xmlns:a16="http://schemas.microsoft.com/office/drawing/2014/main" id="{3F1DAFF6-F27C-B74D-96EC-43A1B70AA064}"/>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4107187434"/>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65138" y="960438"/>
            <a:ext cx="7604124" cy="3629025"/>
          </a:xfrm>
          <a:prstGeom prst="rect">
            <a:avLst/>
          </a:prstGeom>
          <a:noFill/>
        </p:spPr>
        <p:txBody>
          <a:bodyPr vert="horz" wrap="square" lIns="0" tIns="0" rIns="0" bIns="0" rtlCol="0" anchor="t" anchorCtr="0">
            <a:noAutofit/>
          </a:bodyPr>
          <a:lstStyle>
            <a:lvl1pPr>
              <a:defRPr lang="en-US" sz="4800" spc="-50" baseline="0" dirty="0">
                <a:solidFill>
                  <a:srgbClr val="000000"/>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764039343"/>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960438"/>
            <a:ext cx="7604124" cy="3629025"/>
          </a:xfrm>
          <a:prstGeom prst="rect">
            <a:avLst/>
          </a:prstGeom>
          <a:noFill/>
        </p:spPr>
        <p:txBody>
          <a:bodyPr vert="horz" wrap="square" lIns="0" tIns="0" rIns="0" bIns="0" rtlCol="0" anchor="t" anchorCtr="0">
            <a:noAutofit/>
          </a:bodyPr>
          <a:lstStyle>
            <a:lvl1pPr>
              <a:defRPr lang="en-US" sz="4800" spc="-50" baseline="0" dirty="0">
                <a:solidFill>
                  <a:srgbClr val="FFFFFF"/>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28419269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37277" y="2582862"/>
            <a:ext cx="9823498" cy="1828800"/>
          </a:xfrm>
          <a:prstGeom prst="rect">
            <a:avLst/>
          </a:prstGeom>
          <a:noFill/>
        </p:spPr>
        <p:txBody>
          <a:bodyPr lIns="0" tIns="0" rIns="0" bIns="182880" anchor="b" anchorCtr="0"/>
          <a:lstStyle>
            <a:lvl1pPr>
              <a:defRPr sz="4800" strike="noStrike" spc="-50" baseline="0">
                <a:solidFill>
                  <a:schemeClr val="tx2"/>
                </a:solidFill>
              </a:defRPr>
            </a:lvl1pPr>
          </a:lstStyle>
          <a:p>
            <a:r>
              <a:rPr lang="en-US" dirty="0"/>
              <a:t>Azure presentation title </a:t>
            </a:r>
            <a:br>
              <a:rPr lang="en-US" dirty="0"/>
            </a:br>
            <a:r>
              <a:rPr lang="en-US" dirty="0"/>
              <a:t>or event name</a:t>
            </a:r>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51338" y="4436713"/>
            <a:ext cx="9795376"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spTree>
    <p:extLst>
      <p:ext uri="{BB962C8B-B14F-4D97-AF65-F5344CB8AC3E}">
        <p14:creationId xmlns:p14="http://schemas.microsoft.com/office/powerpoint/2010/main" val="29037607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rgbClr val="FFFFFF"/>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2" y="0"/>
            <a:ext cx="12436475" cy="6994525"/>
          </a:xfrm>
          <a:prstGeom prst="rect">
            <a:avLst/>
          </a:prstGeom>
        </p:spPr>
      </p:pic>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65138" y="960438"/>
            <a:ext cx="7604124" cy="3629025"/>
          </a:xfrm>
          <a:prstGeom prst="rect">
            <a:avLst/>
          </a:prstGeom>
          <a:noFill/>
        </p:spPr>
        <p:txBody>
          <a:bodyPr vert="horz" wrap="square" lIns="0" tIns="0" rIns="0" bIns="0" rtlCol="0" anchor="t" anchorCtr="0">
            <a:noAutofit/>
          </a:bodyPr>
          <a:lstStyle>
            <a:lvl1pPr>
              <a:defRPr lang="en-US" sz="4800" spc="-50" baseline="0" dirty="0">
                <a:solidFill>
                  <a:schemeClr val="tx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33835041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354762" y="-1"/>
            <a:ext cx="6093577" cy="6994525"/>
          </a:xfrm>
          <a:prstGeom prst="rect">
            <a:avLst/>
          </a:prstGeom>
        </p:spPr>
      </p:pic>
      <p:sp>
        <p:nvSpPr>
          <p:cNvPr id="2" name="Title 1"/>
          <p:cNvSpPr>
            <a:spLocks noGrp="1"/>
          </p:cNvSpPr>
          <p:nvPr>
            <p:ph type="title" hasCustomPrompt="1"/>
          </p:nvPr>
        </p:nvSpPr>
        <p:spPr>
          <a:xfrm>
            <a:off x="465138" y="632779"/>
            <a:ext cx="5653087" cy="411162"/>
          </a:xfrm>
          <a:prstGeom prst="rect">
            <a:avLst/>
          </a:prstGeom>
        </p:spPr>
        <p:txBody>
          <a:bodyPr wrap="square" lIns="0" tIns="0" rIns="0" bIns="0">
            <a:spAutoFit/>
          </a:bodyPr>
          <a:lstStyle>
            <a:lvl1pPr>
              <a:lnSpc>
                <a:spcPts val="3200"/>
              </a:lnSpc>
              <a:defRPr sz="2800" baseline="0">
                <a:solidFill>
                  <a:srgbClr val="000000"/>
                </a:solidFill>
              </a:defRPr>
            </a:lvl1pPr>
          </a:lstStyle>
          <a:p>
            <a:r>
              <a:rPr lang="en-US" dirty="0"/>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65138" y="2410676"/>
            <a:ext cx="4919662" cy="206794"/>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a:p>
            <a:pPr lvl="1"/>
            <a:endParaRPr lang="en-US" dirty="0"/>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65138" y="1960860"/>
            <a:ext cx="4919661" cy="307777"/>
          </a:xfrm>
          <a:prstGeom prst="rect">
            <a:avLst/>
          </a:prstGeom>
        </p:spPr>
        <p:txBody>
          <a:bodyPr wrap="square" lIns="0" tIns="0" rIns="0" bIns="0">
            <a:spAutoFit/>
          </a:bodyPr>
          <a:lstStyle>
            <a:lvl1pPr marL="0" indent="0">
              <a:lnSpc>
                <a:spcPts val="2400"/>
              </a:lnSpc>
              <a:buNone/>
              <a:defRPr lang="en-US" sz="2000" kern="1200" spc="0" baseline="0" dirty="0">
                <a:solidFill>
                  <a:srgbClr val="000000"/>
                </a:solidFill>
                <a:latin typeface="+mn-lt"/>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54763" y="3183626"/>
            <a:ext cx="6092825" cy="553998"/>
          </a:xfrm>
          <a:prstGeom prst="rect">
            <a:avLst/>
          </a:prstGeom>
        </p:spPr>
        <p:txBody>
          <a:bodyPr/>
          <a:lstStyle>
            <a:lvl1pPr algn="ctr">
              <a:defRPr>
                <a:solidFill>
                  <a:schemeClr val="bg1"/>
                </a:solidFill>
              </a:defRPr>
            </a:lvl1pPr>
          </a:lstStyle>
          <a:p>
            <a:r>
              <a:rPr lang="en-US" dirty="0"/>
              <a:t>Drop photo here</a:t>
            </a:r>
          </a:p>
        </p:txBody>
      </p:sp>
      <p:sp>
        <p:nvSpPr>
          <p:cNvPr id="13" name="Text Box 3">
            <a:extLst>
              <a:ext uri="{FF2B5EF4-FFF2-40B4-BE49-F238E27FC236}">
                <a16:creationId xmlns:a16="http://schemas.microsoft.com/office/drawing/2014/main" id="{9B6CD1B2-B033-3544-BC3C-77A135C65972}"/>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65138" y="2627970"/>
            <a:ext cx="4919661" cy="727392"/>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17" name="Text Placeholder 4">
            <a:extLst>
              <a:ext uri="{FF2B5EF4-FFF2-40B4-BE49-F238E27FC236}">
                <a16:creationId xmlns:a16="http://schemas.microsoft.com/office/drawing/2014/main" id="{0D336736-F7E2-BA48-AD3E-B0037BAC6816}"/>
              </a:ext>
            </a:extLst>
          </p:cNvPr>
          <p:cNvSpPr>
            <a:spLocks noGrp="1"/>
          </p:cNvSpPr>
          <p:nvPr>
            <p:ph type="body" sz="quarter" idx="43" hasCustomPrompt="1"/>
          </p:nvPr>
        </p:nvSpPr>
        <p:spPr>
          <a:xfrm>
            <a:off x="465137" y="3497262"/>
            <a:ext cx="4919662" cy="206794"/>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a:p>
            <a:pPr lvl="1"/>
            <a:endParaRPr lang="en-US" dirty="0"/>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65137" y="3711916"/>
            <a:ext cx="4919661" cy="727392"/>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2518741288"/>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Photo layout 2</a:t>
            </a:r>
          </a:p>
        </p:txBody>
      </p:sp>
      <p:sp>
        <p:nvSpPr>
          <p:cNvPr id="5" name="Text Placeholder 4"/>
          <p:cNvSpPr>
            <a:spLocks noGrp="1"/>
          </p:cNvSpPr>
          <p:nvPr>
            <p:ph type="body" sz="quarter" idx="11" hasCustomPrompt="1"/>
          </p:nvPr>
        </p:nvSpPr>
        <p:spPr>
          <a:xfrm>
            <a:off x="465138" y="5026024"/>
            <a:ext cx="3690937" cy="220510"/>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p:txBody>
      </p:sp>
      <p:sp>
        <p:nvSpPr>
          <p:cNvPr id="9" name="Text Placeholder 4"/>
          <p:cNvSpPr>
            <a:spLocks noGrp="1"/>
          </p:cNvSpPr>
          <p:nvPr>
            <p:ph type="body" sz="quarter" idx="12" hasCustomPrompt="1"/>
          </p:nvPr>
        </p:nvSpPr>
        <p:spPr>
          <a:xfrm>
            <a:off x="4386263" y="5026024"/>
            <a:ext cx="3690937" cy="220510"/>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sz="1400">
                <a:solidFill>
                  <a:schemeClr val="tx2"/>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p:txBody>
      </p:sp>
      <p:sp>
        <p:nvSpPr>
          <p:cNvPr id="10" name="Text Placeholder 4"/>
          <p:cNvSpPr>
            <a:spLocks noGrp="1"/>
          </p:cNvSpPr>
          <p:nvPr>
            <p:ph type="body" sz="quarter" idx="13" hasCustomPrompt="1"/>
          </p:nvPr>
        </p:nvSpPr>
        <p:spPr>
          <a:xfrm>
            <a:off x="8307388" y="5026024"/>
            <a:ext cx="3690937" cy="220510"/>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sz="1400">
                <a:solidFill>
                  <a:schemeClr val="tx2"/>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p:txBody>
      </p:sp>
      <p:pic>
        <p:nvPicPr>
          <p:cNvPr id="15" name="Picture 14"/>
          <p:cNvPicPr>
            <a:picLocks noChangeAspect="1"/>
          </p:cNvPicPr>
          <p:nvPr userDrawn="1"/>
        </p:nvPicPr>
        <p:blipFill rotWithShape="1">
          <a:blip r:embed="rId2" cstate="print">
            <a:extLst>
              <a:ext uri="{28A0092B-C50C-407E-A947-70E740481C1C}">
                <a14:useLocalDpi xmlns:a14="http://schemas.microsoft.com/office/drawing/2010/main" val="0"/>
              </a:ext>
            </a:extLst>
          </a:blip>
          <a:srcRect r="-1"/>
          <a:stretch/>
        </p:blipFill>
        <p:spPr>
          <a:xfrm>
            <a:off x="8313791" y="2195639"/>
            <a:ext cx="3695703" cy="2641473"/>
          </a:xfrm>
          <a:prstGeom prst="rect">
            <a:avLst/>
          </a:prstGeom>
        </p:spPr>
      </p:pic>
      <p:pic>
        <p:nvPicPr>
          <p:cNvPr id="16" name="Picture 15"/>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434182" y="2195639"/>
            <a:ext cx="3721892" cy="2641473"/>
          </a:xfrm>
          <a:prstGeom prst="rect">
            <a:avLst/>
          </a:prstGeom>
        </p:spPr>
      </p:pic>
      <p:pic>
        <p:nvPicPr>
          <p:cNvPr id="17" name="Picture 16"/>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381499" y="2195637"/>
            <a:ext cx="3695702" cy="2641475"/>
          </a:xfrm>
          <a:prstGeom prst="rect">
            <a:avLst/>
          </a:prstGeom>
        </p:spPr>
      </p:pic>
      <p:sp>
        <p:nvSpPr>
          <p:cNvPr id="4" name="Picture Placeholder 3">
            <a:extLst>
              <a:ext uri="{FF2B5EF4-FFF2-40B4-BE49-F238E27FC236}">
                <a16:creationId xmlns:a16="http://schemas.microsoft.com/office/drawing/2014/main" id="{2717A0C5-B07A-A34B-9DBC-AEA2B456E25A}"/>
              </a:ext>
            </a:extLst>
          </p:cNvPr>
          <p:cNvSpPr>
            <a:spLocks noGrp="1"/>
          </p:cNvSpPr>
          <p:nvPr>
            <p:ph type="pic" sz="quarter" idx="14" hasCustomPrompt="1"/>
          </p:nvPr>
        </p:nvSpPr>
        <p:spPr>
          <a:xfrm>
            <a:off x="434975" y="3257272"/>
            <a:ext cx="3721100" cy="553998"/>
          </a:xfrm>
          <a:prstGeom prst="rect">
            <a:avLst/>
          </a:prstGeom>
        </p:spPr>
        <p:txBody>
          <a:bodyPr/>
          <a:lstStyle>
            <a:lvl1pPr algn="ctr">
              <a:defRPr>
                <a:solidFill>
                  <a:schemeClr val="bg1"/>
                </a:solidFill>
              </a:defRPr>
            </a:lvl1pPr>
          </a:lstStyle>
          <a:p>
            <a:r>
              <a:rPr lang="en-US" dirty="0"/>
              <a:t>Drop photo here</a:t>
            </a:r>
          </a:p>
        </p:txBody>
      </p:sp>
      <p:sp>
        <p:nvSpPr>
          <p:cNvPr id="7" name="Picture Placeholder 6">
            <a:extLst>
              <a:ext uri="{FF2B5EF4-FFF2-40B4-BE49-F238E27FC236}">
                <a16:creationId xmlns:a16="http://schemas.microsoft.com/office/drawing/2014/main" id="{F5287B92-3963-B94C-821F-3908B3544A42}"/>
              </a:ext>
            </a:extLst>
          </p:cNvPr>
          <p:cNvSpPr>
            <a:spLocks noGrp="1"/>
          </p:cNvSpPr>
          <p:nvPr>
            <p:ph type="pic" sz="quarter" idx="15" hasCustomPrompt="1"/>
          </p:nvPr>
        </p:nvSpPr>
        <p:spPr>
          <a:xfrm>
            <a:off x="4386263" y="3250274"/>
            <a:ext cx="3690937" cy="553998"/>
          </a:xfrm>
          <a:prstGeom prst="rect">
            <a:avLst/>
          </a:prstGeom>
        </p:spPr>
        <p:txBody>
          <a:bodyPr/>
          <a:lstStyle>
            <a:lvl1pPr algn="ctr">
              <a:defRPr>
                <a:solidFill>
                  <a:schemeClr val="bg1"/>
                </a:solidFill>
              </a:defRPr>
            </a:lvl1pPr>
          </a:lstStyle>
          <a:p>
            <a:r>
              <a:rPr lang="en-US" dirty="0"/>
              <a:t>Drop photo here</a:t>
            </a:r>
          </a:p>
        </p:txBody>
      </p:sp>
      <p:sp>
        <p:nvSpPr>
          <p:cNvPr id="11" name="Picture Placeholder 10">
            <a:extLst>
              <a:ext uri="{FF2B5EF4-FFF2-40B4-BE49-F238E27FC236}">
                <a16:creationId xmlns:a16="http://schemas.microsoft.com/office/drawing/2014/main" id="{1DC31788-B7D8-9D46-BE0A-6B7EED7110B6}"/>
              </a:ext>
            </a:extLst>
          </p:cNvPr>
          <p:cNvSpPr>
            <a:spLocks noGrp="1"/>
          </p:cNvSpPr>
          <p:nvPr>
            <p:ph type="pic" sz="quarter" idx="16" hasCustomPrompt="1"/>
          </p:nvPr>
        </p:nvSpPr>
        <p:spPr>
          <a:xfrm>
            <a:off x="8313738" y="3250274"/>
            <a:ext cx="3684587" cy="553998"/>
          </a:xfrm>
          <a:prstGeom prst="rect">
            <a:avLst/>
          </a:prstGeom>
        </p:spPr>
        <p:txBody>
          <a:bodyPr/>
          <a:lstStyle>
            <a:lvl1pPr algn="ctr">
              <a:defRPr>
                <a:solidFill>
                  <a:schemeClr val="bg1"/>
                </a:solidFill>
              </a:defRPr>
            </a:lvl1pPr>
          </a:lstStyle>
          <a:p>
            <a:r>
              <a:rPr lang="en-US" dirty="0"/>
              <a:t>Drop photo here</a:t>
            </a:r>
          </a:p>
        </p:txBody>
      </p:sp>
      <p:sp>
        <p:nvSpPr>
          <p:cNvPr id="20" name="Text Box 3">
            <a:extLst>
              <a:ext uri="{FF2B5EF4-FFF2-40B4-BE49-F238E27FC236}">
                <a16:creationId xmlns:a16="http://schemas.microsoft.com/office/drawing/2014/main" id="{F848FF14-9025-D34E-A47B-6D1957DCA63E}"/>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22" name="Text Placeholder 4">
            <a:extLst>
              <a:ext uri="{FF2B5EF4-FFF2-40B4-BE49-F238E27FC236}">
                <a16:creationId xmlns:a16="http://schemas.microsoft.com/office/drawing/2014/main" id="{B97163EF-E7E8-4446-98C1-DF17E29E7379}"/>
              </a:ext>
            </a:extLst>
          </p:cNvPr>
          <p:cNvSpPr>
            <a:spLocks noGrp="1"/>
          </p:cNvSpPr>
          <p:nvPr>
            <p:ph type="body" sz="quarter" idx="42" hasCustomPrompt="1"/>
          </p:nvPr>
        </p:nvSpPr>
        <p:spPr>
          <a:xfrm>
            <a:off x="463276" y="5260860"/>
            <a:ext cx="3690937" cy="68211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p>
        </p:txBody>
      </p:sp>
      <p:sp>
        <p:nvSpPr>
          <p:cNvPr id="23" name="Text Placeholder 4">
            <a:extLst>
              <a:ext uri="{FF2B5EF4-FFF2-40B4-BE49-F238E27FC236}">
                <a16:creationId xmlns:a16="http://schemas.microsoft.com/office/drawing/2014/main" id="{8E57B78A-F25C-4D46-917C-E53FD3A557E0}"/>
              </a:ext>
            </a:extLst>
          </p:cNvPr>
          <p:cNvSpPr>
            <a:spLocks noGrp="1"/>
          </p:cNvSpPr>
          <p:nvPr>
            <p:ph type="body" sz="quarter" idx="43" hasCustomPrompt="1"/>
          </p:nvPr>
        </p:nvSpPr>
        <p:spPr>
          <a:xfrm>
            <a:off x="4388443" y="5260860"/>
            <a:ext cx="3688758" cy="68211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p>
        </p:txBody>
      </p:sp>
      <p:sp>
        <p:nvSpPr>
          <p:cNvPr id="24" name="Text Placeholder 4">
            <a:extLst>
              <a:ext uri="{FF2B5EF4-FFF2-40B4-BE49-F238E27FC236}">
                <a16:creationId xmlns:a16="http://schemas.microsoft.com/office/drawing/2014/main" id="{A1AA5291-B66D-8249-B809-BA15DD1EEA3E}"/>
              </a:ext>
            </a:extLst>
          </p:cNvPr>
          <p:cNvSpPr>
            <a:spLocks noGrp="1"/>
          </p:cNvSpPr>
          <p:nvPr>
            <p:ph type="body" sz="quarter" idx="44" hasCustomPrompt="1"/>
          </p:nvPr>
        </p:nvSpPr>
        <p:spPr>
          <a:xfrm>
            <a:off x="8313738" y="5260860"/>
            <a:ext cx="3690937" cy="68211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p>
        </p:txBody>
      </p:sp>
    </p:spTree>
    <p:extLst>
      <p:ext uri="{BB962C8B-B14F-4D97-AF65-F5344CB8AC3E}">
        <p14:creationId xmlns:p14="http://schemas.microsoft.com/office/powerpoint/2010/main" val="3540896183"/>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33900" y="426474"/>
            <a:ext cx="7902575" cy="6568052"/>
          </a:xfrm>
          <a:prstGeom prst="rect">
            <a:avLst/>
          </a:prstGeom>
        </p:spPr>
      </p:pic>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61079"/>
            <a:ext cx="4853623" cy="615553"/>
          </a:xfrm>
          <a:prstGeom prst="rect">
            <a:avLst/>
          </a:prstGeom>
        </p:spPr>
        <p:txBody>
          <a:bodyPr wrap="square" lIns="0" tIns="0" rIns="0" bIns="0">
            <a:spAutoFit/>
          </a:bodyPr>
          <a:lstStyle>
            <a:lvl1pPr marL="0" indent="0">
              <a:lnSpc>
                <a:spcPts val="2400"/>
              </a:lnSpc>
              <a:buNone/>
              <a:defRPr sz="2000" b="0" i="0">
                <a:solidFill>
                  <a:srgbClr val="000000"/>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Large 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522101"/>
          </a:xfrm>
          <a:prstGeom prst="rect">
            <a:avLst/>
          </a:prstGeom>
        </p:spPr>
        <p:txBody>
          <a:bodyPr lIns="0" tIns="0" rIns="0" bIns="0"/>
          <a:lstStyle>
            <a:lvl1pPr marL="285750" indent="-285750">
              <a:lnSpc>
                <a:spcPts val="1800"/>
              </a:lnSpc>
              <a:spcBef>
                <a:spcPts val="0"/>
              </a:spcBef>
              <a:buFont typeface="Arial" panose="020B0604020202020204" pitchFamily="34" charset="0"/>
              <a:buChar char="•"/>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485449" y="3490932"/>
            <a:ext cx="5951026" cy="553998"/>
          </a:xfrm>
          <a:prstGeom prst="rect">
            <a:avLst/>
          </a:prstGeom>
        </p:spPr>
        <p:txBody>
          <a:bodyPr anchor="ctr" anchorCtr="0"/>
          <a:lstStyle>
            <a:lvl1pPr algn="ctr">
              <a:defRPr>
                <a:solidFill>
                  <a:srgbClr val="000000"/>
                </a:solidFill>
              </a:defRPr>
            </a:lvl1pPr>
          </a:lstStyle>
          <a:p>
            <a:r>
              <a:rPr lang="en-US" dirty="0"/>
              <a:t>Click icon to add picture</a:t>
            </a:r>
          </a:p>
        </p:txBody>
      </p:sp>
      <p:sp>
        <p:nvSpPr>
          <p:cNvPr id="14" name="Text Box 3">
            <a:extLst>
              <a:ext uri="{FF2B5EF4-FFF2-40B4-BE49-F238E27FC236}">
                <a16:creationId xmlns:a16="http://schemas.microsoft.com/office/drawing/2014/main" id="{9732C163-B0E6-5B41-A1A7-C570F404A2CB}"/>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3569326217"/>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33900" y="426474"/>
            <a:ext cx="7902575" cy="6568052"/>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485449" y="3490932"/>
            <a:ext cx="5951026" cy="553998"/>
          </a:xfrm>
          <a:prstGeom prst="rect">
            <a:avLst/>
          </a:prstGeom>
        </p:spPr>
        <p:txBody>
          <a:bodyPr anchor="ctr" anchorCtr="0"/>
          <a:lstStyle>
            <a:lvl1pPr algn="ctr">
              <a:defRPr>
                <a:solidFill>
                  <a:srgbClr val="000000"/>
                </a:solidFill>
              </a:defRPr>
            </a:lvl1pPr>
          </a:lstStyle>
          <a:p>
            <a:r>
              <a:rPr lang="en-US" dirty="0"/>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66849" y="2040568"/>
            <a:ext cx="1727200" cy="451342"/>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endParaRPr lang="en-US" dirty="0"/>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433638" y="2040568"/>
            <a:ext cx="1727200" cy="451342"/>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endParaRPr lang="en-US" dirty="0"/>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Device layout 2: two columns</a:t>
            </a:r>
          </a:p>
        </p:txBody>
      </p:sp>
      <p:sp>
        <p:nvSpPr>
          <p:cNvPr id="17" name="Text Box 3">
            <a:extLst>
              <a:ext uri="{FF2B5EF4-FFF2-40B4-BE49-F238E27FC236}">
                <a16:creationId xmlns:a16="http://schemas.microsoft.com/office/drawing/2014/main" id="{E9958694-2D93-5A49-BF9C-C2FD1753BAA3}"/>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18" name="Text Placeholder 4">
            <a:extLst>
              <a:ext uri="{FF2B5EF4-FFF2-40B4-BE49-F238E27FC236}">
                <a16:creationId xmlns:a16="http://schemas.microsoft.com/office/drawing/2014/main" id="{02963930-27DC-A146-BED0-307A0CE5F43A}"/>
              </a:ext>
            </a:extLst>
          </p:cNvPr>
          <p:cNvSpPr>
            <a:spLocks noGrp="1"/>
          </p:cNvSpPr>
          <p:nvPr>
            <p:ph type="body" sz="quarter" idx="42" hasCustomPrompt="1"/>
          </p:nvPr>
        </p:nvSpPr>
        <p:spPr>
          <a:xfrm>
            <a:off x="463277" y="2501585"/>
            <a:ext cx="1727200" cy="1985855"/>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19" name="Text Placeholder 4">
            <a:extLst>
              <a:ext uri="{FF2B5EF4-FFF2-40B4-BE49-F238E27FC236}">
                <a16:creationId xmlns:a16="http://schemas.microsoft.com/office/drawing/2014/main" id="{8EE99189-A4FF-8C44-809C-285F33AF913B}"/>
              </a:ext>
            </a:extLst>
          </p:cNvPr>
          <p:cNvSpPr>
            <a:spLocks noGrp="1"/>
          </p:cNvSpPr>
          <p:nvPr>
            <p:ph type="body" sz="quarter" idx="43" hasCustomPrompt="1"/>
          </p:nvPr>
        </p:nvSpPr>
        <p:spPr>
          <a:xfrm>
            <a:off x="2433365" y="2501585"/>
            <a:ext cx="1727200" cy="1985855"/>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853038345"/>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91953" y="496641"/>
            <a:ext cx="11087895" cy="6497884"/>
          </a:xfrm>
          <a:prstGeom prst="rect">
            <a:avLst/>
          </a:prstGeom>
        </p:spPr>
      </p:pic>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339975" y="3559515"/>
            <a:ext cx="7832726" cy="553998"/>
          </a:xfrm>
          <a:prstGeom prst="rect">
            <a:avLst/>
          </a:prstGeom>
        </p:spPr>
        <p:txBody>
          <a:bodyPr anchor="ctr" anchorCtr="0"/>
          <a:lstStyle>
            <a:lvl1pPr algn="ctr">
              <a:defRPr>
                <a:solidFill>
                  <a:srgbClr val="000000"/>
                </a:solidFill>
              </a:defRPr>
            </a:lvl1pPr>
          </a:lstStyle>
          <a:p>
            <a:r>
              <a:rPr lang="en-US" dirty="0"/>
              <a:t>Click icon to add picture</a:t>
            </a:r>
          </a:p>
        </p:txBody>
      </p:sp>
      <p:sp>
        <p:nvSpPr>
          <p:cNvPr id="12" name="Text Box 3">
            <a:extLst>
              <a:ext uri="{FF2B5EF4-FFF2-40B4-BE49-F238E27FC236}">
                <a16:creationId xmlns:a16="http://schemas.microsoft.com/office/drawing/2014/main" id="{A8F5F40B-56C9-1D43-9521-8583515F1C5D}"/>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240943647"/>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1989614"/>
            <a:ext cx="3690933" cy="3605213"/>
          </a:xfrm>
          <a:prstGeom prst="rect">
            <a:avLst/>
          </a:prstGeom>
        </p:spPr>
        <p:txBody>
          <a:bodyPr anchor="ctr">
            <a:noAutofit/>
          </a:bodyPr>
          <a:lstStyle>
            <a:lvl1pPr marL="0" indent="0" algn="ctr">
              <a:buNone/>
              <a:defRPr sz="2400">
                <a:solidFill>
                  <a:srgbClr val="000000"/>
                </a:solidFill>
              </a:defRPr>
            </a:lvl1pPr>
          </a:lstStyle>
          <a:p>
            <a:r>
              <a:rPr lang="en-US" dirty="0"/>
              <a:t>Click icon to add chart</a:t>
            </a:r>
          </a:p>
        </p:txBody>
      </p:sp>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Chart examples</a:t>
            </a:r>
          </a:p>
        </p:txBody>
      </p:sp>
      <p:sp>
        <p:nvSpPr>
          <p:cNvPr id="9" name="Text Placeholder 4"/>
          <p:cNvSpPr>
            <a:spLocks noGrp="1"/>
          </p:cNvSpPr>
          <p:nvPr>
            <p:ph type="body" sz="quarter" idx="12" hasCustomPrompt="1"/>
          </p:nvPr>
        </p:nvSpPr>
        <p:spPr>
          <a:xfrm>
            <a:off x="465135" y="5973763"/>
            <a:ext cx="3690937" cy="307777"/>
          </a:xfrm>
          <a:prstGeom prst="rect">
            <a:avLst/>
          </a:prstGeom>
        </p:spPr>
        <p:txBody>
          <a:bodyPr lIns="0" tIns="0" rIns="0" bIns="0"/>
          <a:lstStyle>
            <a:lvl1pPr marL="0" indent="0">
              <a:lnSpc>
                <a:spcPts val="1200"/>
              </a:lnSpc>
              <a:spcBef>
                <a:spcPts val="900"/>
              </a:spcBef>
              <a:buFont typeface="Arial" panose="020B0604020202020204" pitchFamily="34" charset="0"/>
              <a:buNone/>
              <a:defRPr sz="1000" b="0" i="0" spc="0">
                <a:solidFill>
                  <a:srgbClr val="000000"/>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7" name="Text Placeholder 4"/>
          <p:cNvSpPr>
            <a:spLocks noGrp="1"/>
          </p:cNvSpPr>
          <p:nvPr>
            <p:ph type="body" sz="quarter" idx="18" hasCustomPrompt="1"/>
          </p:nvPr>
        </p:nvSpPr>
        <p:spPr>
          <a:xfrm>
            <a:off x="4389438" y="5973763"/>
            <a:ext cx="3679825" cy="307777"/>
          </a:xfrm>
          <a:prstGeom prst="rect">
            <a:avLst/>
          </a:prstGeom>
        </p:spPr>
        <p:txBody>
          <a:bodyPr vert="horz" wrap="square" lIns="0" tIns="0" rIns="0" bIns="0" rtlCol="0">
            <a:spAutoFit/>
          </a:bodyPr>
          <a:lstStyle>
            <a:lvl1pPr>
              <a:tabLst/>
              <a:defRPr lang="en-US" sz="1000" b="0" i="0" spc="0" dirty="0" smtClean="0">
                <a:solidFill>
                  <a:srgbClr val="000000"/>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1989614"/>
            <a:ext cx="3679825" cy="3605213"/>
          </a:xfrm>
          <a:prstGeom prst="rect">
            <a:avLst/>
          </a:prstGeom>
        </p:spPr>
        <p:txBody>
          <a:bodyPr anchor="ctr">
            <a:noAutofit/>
          </a:bodyPr>
          <a:lstStyle>
            <a:lvl1pPr marL="0" indent="0" algn="ctr">
              <a:buNone/>
              <a:defRPr sz="2400">
                <a:solidFill>
                  <a:srgbClr val="000000"/>
                </a:solidFill>
              </a:defRPr>
            </a:lvl1pPr>
          </a:lstStyle>
          <a:p>
            <a:r>
              <a:rPr lang="en-US" dirty="0"/>
              <a:t>Click icon to add chart</a:t>
            </a:r>
          </a:p>
        </p:txBody>
      </p:sp>
      <p:sp>
        <p:nvSpPr>
          <p:cNvPr id="21" name="Chart Placeholder 6"/>
          <p:cNvSpPr>
            <a:spLocks noGrp="1"/>
          </p:cNvSpPr>
          <p:nvPr>
            <p:ph type="chart" sz="quarter" idx="23"/>
          </p:nvPr>
        </p:nvSpPr>
        <p:spPr>
          <a:xfrm>
            <a:off x="8302624" y="1989614"/>
            <a:ext cx="3695701" cy="3605213"/>
          </a:xfrm>
          <a:prstGeom prst="rect">
            <a:avLst/>
          </a:prstGeom>
        </p:spPr>
        <p:txBody>
          <a:bodyPr anchor="ctr">
            <a:noAutofit/>
          </a:bodyPr>
          <a:lstStyle>
            <a:lvl1pPr marL="0" indent="0" algn="ctr">
              <a:buNone/>
              <a:defRPr sz="2400">
                <a:solidFill>
                  <a:srgbClr val="000000"/>
                </a:solidFill>
              </a:defRPr>
            </a:lvl1pPr>
          </a:lstStyle>
          <a:p>
            <a:r>
              <a:rPr lang="en-US" dirty="0"/>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65134" y="5783263"/>
            <a:ext cx="3702053" cy="246221"/>
          </a:xfrm>
          <a:prstGeom prst="rect">
            <a:avLst/>
          </a:prstGeom>
        </p:spPr>
        <p:txBody>
          <a:bodyPr tIns="0"/>
          <a:lstStyle>
            <a:lvl1pPr>
              <a:defRPr lang="en-US" sz="1000" b="1" kern="1200" spc="0" dirty="0" smtClean="0">
                <a:solidFill>
                  <a:srgbClr val="000000"/>
                </a:solidFill>
                <a:latin typeface="+mn-lt"/>
                <a:ea typeface="+mn-ea"/>
                <a:cs typeface="+mn-cs"/>
              </a:defRPr>
            </a:lvl1pPr>
          </a:lstStyle>
          <a:p>
            <a:pPr lvl="0"/>
            <a:r>
              <a:rPr lang="en-US" dirty="0"/>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400549" y="5783263"/>
            <a:ext cx="3702053" cy="246221"/>
          </a:xfrm>
          <a:prstGeom prst="rect">
            <a:avLst/>
          </a:prstGeom>
        </p:spPr>
        <p:txBody>
          <a:bodyPr tIns="0"/>
          <a:lstStyle>
            <a:lvl1pPr>
              <a:defRPr lang="en-US" sz="1000" b="1" kern="1200" spc="0" dirty="0" smtClean="0">
                <a:solidFill>
                  <a:srgbClr val="000000"/>
                </a:solidFill>
                <a:latin typeface="+mn-lt"/>
                <a:ea typeface="+mn-ea"/>
                <a:cs typeface="+mn-cs"/>
              </a:defRPr>
            </a:lvl1pPr>
          </a:lstStyle>
          <a:p>
            <a:pPr lvl="0"/>
            <a:r>
              <a:rPr lang="en-US" dirty="0"/>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302624" y="5783263"/>
            <a:ext cx="3702053" cy="246221"/>
          </a:xfrm>
          <a:prstGeom prst="rect">
            <a:avLst/>
          </a:prstGeom>
        </p:spPr>
        <p:txBody>
          <a:bodyPr tIns="0"/>
          <a:lstStyle>
            <a:lvl1pPr>
              <a:defRPr lang="en-US" sz="1000" b="1" kern="1200" spc="0" dirty="0" smtClean="0">
                <a:solidFill>
                  <a:srgbClr val="000000"/>
                </a:solidFill>
                <a:latin typeface="+mn-lt"/>
                <a:ea typeface="+mn-ea"/>
                <a:cs typeface="+mn-cs"/>
              </a:defRPr>
            </a:lvl1pPr>
          </a:lstStyle>
          <a:p>
            <a:pPr lvl="0"/>
            <a:r>
              <a:rPr lang="en-US" dirty="0"/>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302624" y="5973763"/>
            <a:ext cx="3679825" cy="307777"/>
          </a:xfrm>
          <a:prstGeom prst="rect">
            <a:avLst/>
          </a:prstGeom>
        </p:spPr>
        <p:txBody>
          <a:bodyPr vert="horz" wrap="square" lIns="0" tIns="0" rIns="0" bIns="0" rtlCol="0">
            <a:spAutoFit/>
          </a:bodyPr>
          <a:lstStyle>
            <a:lvl1pPr>
              <a:tabLst/>
              <a:defRPr lang="en-US" sz="1000" b="0" i="0" spc="0" dirty="0" smtClean="0">
                <a:solidFill>
                  <a:srgbClr val="000000"/>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9" name="Text Box 3">
            <a:extLst>
              <a:ext uri="{FF2B5EF4-FFF2-40B4-BE49-F238E27FC236}">
                <a16:creationId xmlns:a16="http://schemas.microsoft.com/office/drawing/2014/main" id="{DD3304D6-24AF-6742-A22C-8D78DC39B073}"/>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3345316642"/>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Table styling</a:t>
            </a:r>
          </a:p>
        </p:txBody>
      </p:sp>
      <p:sp>
        <p:nvSpPr>
          <p:cNvPr id="4" name="Table Placeholder 3"/>
          <p:cNvSpPr>
            <a:spLocks noGrp="1"/>
          </p:cNvSpPr>
          <p:nvPr>
            <p:ph type="tbl" sz="quarter" idx="10"/>
          </p:nvPr>
        </p:nvSpPr>
        <p:spPr>
          <a:xfrm>
            <a:off x="465138" y="2201862"/>
            <a:ext cx="11533187" cy="4159883"/>
          </a:xfrm>
          <a:prstGeom prst="rect">
            <a:avLst/>
          </a:prstGeom>
        </p:spPr>
        <p:txBody>
          <a:bodyPr anchor="ctr" anchorCtr="0"/>
          <a:lstStyle>
            <a:lvl1pPr algn="ctr">
              <a:defRPr/>
            </a:lvl1pPr>
          </a:lstStyle>
          <a:p>
            <a:r>
              <a:rPr lang="en-US" dirty="0"/>
              <a:t>Click icon to add table</a:t>
            </a:r>
          </a:p>
        </p:txBody>
      </p:sp>
      <p:sp>
        <p:nvSpPr>
          <p:cNvPr id="10" name="Text Box 3">
            <a:extLst>
              <a:ext uri="{FF2B5EF4-FFF2-40B4-BE49-F238E27FC236}">
                <a16:creationId xmlns:a16="http://schemas.microsoft.com/office/drawing/2014/main" id="{AD9F5927-827C-2E4D-8781-07CF39C27494}"/>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227641596"/>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74162" y="4944165"/>
            <a:ext cx="9801726" cy="683264"/>
          </a:xfrm>
        </p:spPr>
        <p:txBody>
          <a:bodyPr/>
          <a:lstStyle>
            <a:lvl1pPr>
              <a:defRPr sz="1800">
                <a:solidFill>
                  <a:schemeClr val="bg1"/>
                </a:solidFill>
              </a:defRPr>
            </a:lvl1pPr>
            <a:lvl2pPr>
              <a:defRPr sz="1800">
                <a:solidFill>
                  <a:schemeClr val="bg1"/>
                </a:solidFill>
              </a:defRPr>
            </a:lvl2pPr>
            <a:lvl3pPr>
              <a:defRPr sz="1400"/>
            </a:lvl3pPr>
            <a:lvl4pPr>
              <a:defRPr sz="1400"/>
            </a:lvl4pPr>
            <a:lvl5pPr>
              <a:defRPr sz="1050"/>
            </a:lvl5pPr>
          </a:lstStyle>
          <a:p>
            <a:pPr lvl="0"/>
            <a:r>
              <a:rPr lang="en-US" dirty="0"/>
              <a:t>Author name</a:t>
            </a:r>
          </a:p>
          <a:p>
            <a:pPr lvl="1"/>
            <a:r>
              <a:rPr lang="en-US" dirty="0"/>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15560" y="3090314"/>
            <a:ext cx="9823498" cy="1828800"/>
          </a:xfrm>
          <a:noFill/>
        </p:spPr>
        <p:txBody>
          <a:bodyPr lIns="0" tIns="0" rIns="0" bIns="182880" anchor="b" anchorCtr="0"/>
          <a:lstStyle>
            <a:lvl1pPr>
              <a:defRPr sz="4800" strike="noStrike" spc="-50" baseline="0">
                <a:solidFill>
                  <a:srgbClr val="F2C811"/>
                </a:solidFill>
              </a:defRPr>
            </a:lvl1pPr>
          </a:lstStyle>
          <a:p>
            <a:r>
              <a:rPr lang="en-US" dirty="0"/>
              <a:t>Power BI</a:t>
            </a:r>
            <a:br>
              <a:rPr lang="en-US" dirty="0"/>
            </a:br>
            <a:r>
              <a:rPr lang="en-US" dirty="0"/>
              <a:t>title or event name</a:t>
            </a:r>
          </a:p>
        </p:txBody>
      </p:sp>
      <p:pic>
        <p:nvPicPr>
          <p:cNvPr id="4" name="Picture 3" descr="A picture containing drawing&#10;&#10;Description automatically generated">
            <a:extLst>
              <a:ext uri="{FF2B5EF4-FFF2-40B4-BE49-F238E27FC236}">
                <a16:creationId xmlns:a16="http://schemas.microsoft.com/office/drawing/2014/main" id="{413BE3A6-57D1-4FF1-AEF9-4FB9A2DEE5E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2002787" cy="831713"/>
          </a:xfrm>
          <a:prstGeom prst="rect">
            <a:avLst/>
          </a:prstGeom>
        </p:spPr>
      </p:pic>
    </p:spTree>
    <p:extLst>
      <p:ext uri="{BB962C8B-B14F-4D97-AF65-F5344CB8AC3E}">
        <p14:creationId xmlns:p14="http://schemas.microsoft.com/office/powerpoint/2010/main" val="13226207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Title Slide 1">
    <p:bg>
      <p:bgPr>
        <a:solidFill>
          <a:schemeClr val="bg2"/>
        </a:solidFill>
        <a:effectLst/>
      </p:bgPr>
    </p:bg>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37277" y="2582862"/>
            <a:ext cx="9823498" cy="1828800"/>
          </a:xfrm>
          <a:prstGeom prst="rect">
            <a:avLst/>
          </a:prstGeom>
          <a:noFill/>
        </p:spPr>
        <p:txBody>
          <a:bodyPr lIns="0" tIns="0" rIns="0" bIns="182880" anchor="b" anchorCtr="0"/>
          <a:lstStyle>
            <a:lvl1pPr>
              <a:defRPr sz="4800" strike="noStrike" spc="-50" baseline="0">
                <a:solidFill>
                  <a:schemeClr val="tx1"/>
                </a:solidFill>
              </a:defRPr>
            </a:lvl1pPr>
          </a:lstStyle>
          <a:p>
            <a:r>
              <a:rPr lang="en-US" dirty="0"/>
              <a:t>Power BI presentation title </a:t>
            </a:r>
            <a:br>
              <a:rPr lang="en-US" dirty="0"/>
            </a:br>
            <a:r>
              <a:rPr lang="en-US" dirty="0"/>
              <a:t>or event name</a:t>
            </a:r>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51338" y="4436713"/>
            <a:ext cx="9795376"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spTree>
    <p:extLst>
      <p:ext uri="{BB962C8B-B14F-4D97-AF65-F5344CB8AC3E}">
        <p14:creationId xmlns:p14="http://schemas.microsoft.com/office/powerpoint/2010/main" val="17548494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2"/>
        </a:solidFill>
        <a:effectLst/>
      </p:bgPr>
    </p:bg>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37277" y="2582862"/>
            <a:ext cx="9823498" cy="1828800"/>
          </a:xfrm>
          <a:prstGeom prst="rect">
            <a:avLst/>
          </a:prstGeom>
          <a:noFill/>
        </p:spPr>
        <p:txBody>
          <a:bodyPr lIns="0" tIns="0" rIns="0" bIns="182880" anchor="b" anchorCtr="0"/>
          <a:lstStyle>
            <a:lvl1pPr>
              <a:defRPr sz="4800" strike="noStrike" spc="-50" baseline="0">
                <a:solidFill>
                  <a:schemeClr val="bg2"/>
                </a:solidFill>
              </a:defRPr>
            </a:lvl1pPr>
          </a:lstStyle>
          <a:p>
            <a:r>
              <a:rPr lang="en-US" dirty="0"/>
              <a:t>Azure presentation title </a:t>
            </a:r>
            <a:br>
              <a:rPr lang="en-US" dirty="0"/>
            </a:br>
            <a:r>
              <a:rPr lang="en-US" dirty="0"/>
              <a:t>or event name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51338" y="4436713"/>
            <a:ext cx="9795376" cy="738664"/>
          </a:xfrm>
          <a:prstGeom prst="rect">
            <a:avLst/>
          </a:prstGeom>
        </p:spPr>
        <p:txBody>
          <a:bodyPr/>
          <a:lstStyle>
            <a:lvl1pPr>
              <a:defRPr sz="1800">
                <a:solidFill>
                  <a:schemeClr val="bg2"/>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spTree>
    <p:extLst>
      <p:ext uri="{BB962C8B-B14F-4D97-AF65-F5344CB8AC3E}">
        <p14:creationId xmlns:p14="http://schemas.microsoft.com/office/powerpoint/2010/main" val="12293624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oftware code slide">
    <p:bg>
      <p:bgPr>
        <a:solidFill>
          <a:schemeClr val="bg2"/>
        </a:solidFill>
        <a:effectLst/>
      </p:bgPr>
    </p:bg>
    <p:spTree>
      <p:nvGrpSpPr>
        <p:cNvPr id="1" name=""/>
        <p:cNvGrpSpPr/>
        <p:nvPr/>
      </p:nvGrpSpPr>
      <p:grpSpPr>
        <a:xfrm>
          <a:off x="0" y="0"/>
          <a:ext cx="0" cy="0"/>
          <a:chOff x="0" y="0"/>
          <a:chExt cx="0" cy="0"/>
        </a:xfrm>
      </p:grpSpPr>
      <p:sp>
        <p:nvSpPr>
          <p:cNvPr id="6" name="Title Placeholder 1">
            <a:extLst>
              <a:ext uri="{FF2B5EF4-FFF2-40B4-BE49-F238E27FC236}">
                <a16:creationId xmlns:a16="http://schemas.microsoft.com/office/drawing/2014/main" id="{ACEE2ED2-76B4-9F41-8074-736FC3EE60AE}"/>
              </a:ext>
            </a:extLst>
          </p:cNvPr>
          <p:cNvSpPr>
            <a:spLocks noGrp="1"/>
          </p:cNvSpPr>
          <p:nvPr>
            <p:ph type="title" hasCustomPrompt="1"/>
          </p:nvPr>
        </p:nvSpPr>
        <p:spPr>
          <a:xfrm>
            <a:off x="465138" y="567457"/>
            <a:ext cx="11530584" cy="830020"/>
          </a:xfrm>
          <a:prstGeom prst="rect">
            <a:avLst/>
          </a:prstGeom>
        </p:spPr>
        <p:txBody>
          <a:bodyPr vert="horz" wrap="square" lIns="0" tIns="91440" rIns="146304" bIns="91440" rtlCol="0" anchor="t">
            <a:noAutofit/>
          </a:bodyPr>
          <a:lstStyle/>
          <a:p>
            <a:r>
              <a:rPr lang="en-US" dirty="0"/>
              <a:t>Software code slide</a:t>
            </a:r>
          </a:p>
        </p:txBody>
      </p:sp>
    </p:spTree>
    <p:extLst>
      <p:ext uri="{BB962C8B-B14F-4D97-AF65-F5344CB8AC3E}">
        <p14:creationId xmlns:p14="http://schemas.microsoft.com/office/powerpoint/2010/main" val="15073064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14946" y="3090314"/>
            <a:ext cx="9823498" cy="1828800"/>
          </a:xfrm>
          <a:noFill/>
        </p:spPr>
        <p:txBody>
          <a:bodyPr lIns="0" tIns="0" rIns="0" bIns="182880" anchor="b" anchorCtr="0"/>
          <a:lstStyle>
            <a:lvl1pPr>
              <a:defRPr sz="4800" strike="noStrike" spc="-50" baseline="0">
                <a:solidFill>
                  <a:schemeClr val="tx2"/>
                </a:solidFill>
              </a:defRPr>
            </a:lvl1pPr>
          </a:lstStyle>
          <a:p>
            <a:r>
              <a:rPr lang="en-US" dirty="0"/>
              <a:t>Microsoft 365</a:t>
            </a:r>
            <a:br>
              <a:rPr lang="en-US" dirty="0"/>
            </a:br>
            <a:r>
              <a:rPr lang="en-US" dirty="0"/>
              <a:t>title or event name</a:t>
            </a:r>
          </a:p>
        </p:txBody>
      </p:sp>
      <p:pic>
        <p:nvPicPr>
          <p:cNvPr id="9" name="Picture 8">
            <a:extLst>
              <a:ext uri="{FF2B5EF4-FFF2-40B4-BE49-F238E27FC236}">
                <a16:creationId xmlns:a16="http://schemas.microsoft.com/office/drawing/2014/main" id="{B96E6BB0-6D6D-483B-96A8-7993672827DA}"/>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79747" y="262441"/>
            <a:ext cx="2311755" cy="580522"/>
          </a:xfrm>
          <a:prstGeom prst="rect">
            <a:avLst/>
          </a:prstGeom>
        </p:spPr>
      </p:pic>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74162" y="4944165"/>
            <a:ext cx="9795376" cy="760208"/>
          </a:xfrm>
        </p:spPr>
        <p:txBody>
          <a:bodyPr/>
          <a:lstStyle>
            <a:lvl1pPr>
              <a:defRPr sz="1800"/>
            </a:lvl1pPr>
            <a:lvl2pPr>
              <a:defRPr sz="1800"/>
            </a:lvl2pPr>
            <a:lvl3pPr>
              <a:defRPr sz="1400"/>
            </a:lvl3pPr>
            <a:lvl4pPr>
              <a:defRPr sz="1400"/>
            </a:lvl4pPr>
            <a:lvl5pPr>
              <a:defRPr sz="1050"/>
            </a:lvl5pPr>
          </a:lstStyle>
          <a:p>
            <a:pPr lvl="0"/>
            <a:r>
              <a:rPr lang="en-US" dirty="0"/>
              <a:t>Author name</a:t>
            </a:r>
          </a:p>
          <a:p>
            <a:pPr lvl="1"/>
            <a:r>
              <a:rPr lang="en-US" dirty="0"/>
              <a:t>Date</a:t>
            </a:r>
          </a:p>
        </p:txBody>
      </p:sp>
    </p:spTree>
    <p:extLst>
      <p:ext uri="{BB962C8B-B14F-4D97-AF65-F5344CB8AC3E}">
        <p14:creationId xmlns:p14="http://schemas.microsoft.com/office/powerpoint/2010/main" val="37043457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74162" y="4944165"/>
            <a:ext cx="9801726" cy="683264"/>
          </a:xfrm>
        </p:spPr>
        <p:txBody>
          <a:bodyPr/>
          <a:lstStyle>
            <a:lvl1pPr>
              <a:defRPr sz="1800">
                <a:solidFill>
                  <a:schemeClr val="bg1"/>
                </a:solidFill>
              </a:defRPr>
            </a:lvl1pPr>
            <a:lvl2pPr>
              <a:defRPr sz="1800">
                <a:solidFill>
                  <a:schemeClr val="bg1"/>
                </a:solidFill>
              </a:defRPr>
            </a:lvl2pPr>
            <a:lvl3pPr>
              <a:defRPr sz="1400"/>
            </a:lvl3pPr>
            <a:lvl4pPr>
              <a:defRPr sz="1400"/>
            </a:lvl4pPr>
            <a:lvl5pPr>
              <a:defRPr sz="1050"/>
            </a:lvl5pPr>
          </a:lstStyle>
          <a:p>
            <a:pPr lvl="0"/>
            <a:r>
              <a:rPr lang="en-US" dirty="0"/>
              <a:t>Author name</a:t>
            </a:r>
          </a:p>
          <a:p>
            <a:pPr lvl="1"/>
            <a:r>
              <a:rPr lang="en-US" dirty="0"/>
              <a:t>Date</a:t>
            </a:r>
          </a:p>
        </p:txBody>
      </p:sp>
      <p:pic>
        <p:nvPicPr>
          <p:cNvPr id="7" name="Picture 6">
            <a:extLst>
              <a:ext uri="{FF2B5EF4-FFF2-40B4-BE49-F238E27FC236}">
                <a16:creationId xmlns:a16="http://schemas.microsoft.com/office/drawing/2014/main" id="{B91B10E9-B345-4651-9C8F-A65540E0D2F2}"/>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79747" y="262290"/>
            <a:ext cx="2311755" cy="580522"/>
          </a:xfrm>
          <a:prstGeom prst="rect">
            <a:avLst/>
          </a:prstGeom>
        </p:spPr>
      </p:pic>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15560" y="3090314"/>
            <a:ext cx="9823498" cy="1828800"/>
          </a:xfrm>
          <a:noFill/>
        </p:spPr>
        <p:txBody>
          <a:bodyPr lIns="0" tIns="0" rIns="0" bIns="182880" anchor="b" anchorCtr="0"/>
          <a:lstStyle>
            <a:lvl1pPr>
              <a:defRPr sz="4800" strike="noStrike" spc="-50" baseline="0">
                <a:solidFill>
                  <a:schemeClr val="accent5"/>
                </a:solidFill>
              </a:defRPr>
            </a:lvl1pPr>
          </a:lstStyle>
          <a:p>
            <a:r>
              <a:rPr lang="en-US" dirty="0"/>
              <a:t>Microsoft 365</a:t>
            </a:r>
            <a:br>
              <a:rPr lang="en-US" dirty="0"/>
            </a:br>
            <a:r>
              <a:rPr lang="en-US" dirty="0"/>
              <a:t>title or event name</a:t>
            </a:r>
          </a:p>
        </p:txBody>
      </p:sp>
    </p:spTree>
    <p:extLst>
      <p:ext uri="{BB962C8B-B14F-4D97-AF65-F5344CB8AC3E}">
        <p14:creationId xmlns:p14="http://schemas.microsoft.com/office/powerpoint/2010/main" val="2456617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5F38AD-64EA-4B26-B7D3-C2F05493206B}"/>
              </a:ext>
            </a:extLst>
          </p:cNvPr>
          <p:cNvPicPr>
            <a:picLocks noChangeAspect="1"/>
          </p:cNvPicPr>
          <p:nvPr userDrawn="1"/>
        </p:nvPicPr>
        <p:blipFill>
          <a:blip r:embed="rId2"/>
          <a:stretch>
            <a:fillRect/>
          </a:stretch>
        </p:blipFill>
        <p:spPr>
          <a:xfrm>
            <a:off x="0" y="0"/>
            <a:ext cx="12436475" cy="6994522"/>
          </a:xfrm>
          <a:prstGeom prst="rect">
            <a:avLst/>
          </a:prstGeom>
        </p:spPr>
      </p:pic>
      <p:sp>
        <p:nvSpPr>
          <p:cNvPr id="3" name="Rectangle 2">
            <a:extLst>
              <a:ext uri="{FF2B5EF4-FFF2-40B4-BE49-F238E27FC236}">
                <a16:creationId xmlns:a16="http://schemas.microsoft.com/office/drawing/2014/main" id="{F0191069-9A1B-4D96-B56B-775F6023B787}"/>
              </a:ext>
            </a:extLst>
          </p:cNvPr>
          <p:cNvSpPr/>
          <p:nvPr userDrawn="1"/>
        </p:nvSpPr>
        <p:spPr bwMode="auto">
          <a:xfrm>
            <a:off x="0" y="0"/>
            <a:ext cx="12436475" cy="6994525"/>
          </a:xfrm>
          <a:prstGeom prst="rect">
            <a:avLst/>
          </a:prstGeom>
          <a:gradFill>
            <a:gsLst>
              <a:gs pos="0">
                <a:srgbClr val="000000">
                  <a:alpha val="15000"/>
                </a:srgbClr>
              </a:gs>
              <a:gs pos="100000">
                <a:srgbClr val="1A1A1A">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BA784868-C8AF-4D99-9BD8-43CBB496184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9747" y="262290"/>
            <a:ext cx="2311755" cy="580522"/>
          </a:xfrm>
          <a:prstGeom prst="rect">
            <a:avLst/>
          </a:prstGeom>
        </p:spPr>
      </p:pic>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474162" y="4944165"/>
            <a:ext cx="9795376" cy="683264"/>
          </a:xfrm>
        </p:spPr>
        <p:txBody>
          <a:bodyPr/>
          <a:lstStyle>
            <a:lvl1pPr>
              <a:defRPr sz="1800">
                <a:solidFill>
                  <a:schemeClr val="bg1"/>
                </a:solidFill>
              </a:defRPr>
            </a:lvl1pPr>
            <a:lvl2pPr>
              <a:defRPr sz="1800">
                <a:solidFill>
                  <a:schemeClr val="bg1"/>
                </a:solidFill>
              </a:defRPr>
            </a:lvl2pPr>
            <a:lvl3pPr>
              <a:defRPr sz="1400"/>
            </a:lvl3pPr>
            <a:lvl4pPr>
              <a:defRPr sz="1400"/>
            </a:lvl4pPr>
            <a:lvl5pPr>
              <a:defRPr sz="1050"/>
            </a:lvl5pPr>
          </a:lstStyle>
          <a:p>
            <a:pPr lvl="0"/>
            <a:r>
              <a:rPr lang="en-US" dirty="0"/>
              <a:t>Author name</a:t>
            </a:r>
          </a:p>
          <a:p>
            <a:pPr lvl="1"/>
            <a:r>
              <a:rPr lang="en-US" dirty="0"/>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415560" y="3090314"/>
            <a:ext cx="9853978" cy="1828800"/>
          </a:xfrm>
          <a:noFill/>
        </p:spPr>
        <p:txBody>
          <a:bodyPr lIns="0" tIns="0" rIns="0" bIns="182880" anchor="b" anchorCtr="0"/>
          <a:lstStyle>
            <a:lvl1pPr>
              <a:defRPr sz="4800" strike="noStrike" spc="-50" baseline="0">
                <a:solidFill>
                  <a:schemeClr val="bg1"/>
                </a:solidFill>
              </a:defRPr>
            </a:lvl1pPr>
          </a:lstStyle>
          <a:p>
            <a:r>
              <a:rPr lang="en-US" dirty="0"/>
              <a:t>Microsoft 365</a:t>
            </a:r>
            <a:br>
              <a:rPr lang="en-US" dirty="0"/>
            </a:br>
            <a:r>
              <a:rPr lang="en-US" dirty="0"/>
              <a:t>title or event name</a:t>
            </a:r>
          </a:p>
        </p:txBody>
      </p:sp>
    </p:spTree>
    <p:extLst>
      <p:ext uri="{BB962C8B-B14F-4D97-AF65-F5344CB8AC3E}">
        <p14:creationId xmlns:p14="http://schemas.microsoft.com/office/powerpoint/2010/main" val="24564592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bg2"/>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135E9C6E-449A-4817-85CC-F95B5FE42256}"/>
              </a:ext>
            </a:extLst>
          </p:cNvPr>
          <p:cNvSpPr>
            <a:spLocks noGrp="1"/>
          </p:cNvSpPr>
          <p:nvPr>
            <p:ph type="pic" sz="quarter" idx="16" hasCustomPrompt="1"/>
          </p:nvPr>
        </p:nvSpPr>
        <p:spPr>
          <a:xfrm>
            <a:off x="4160838" y="0"/>
            <a:ext cx="8275637" cy="6994525"/>
          </a:xfrm>
          <a:blipFill>
            <a:blip r:embed="rId2"/>
            <a:stretch>
              <a:fillRect/>
            </a:stretch>
          </a:blipFill>
        </p:spPr>
        <p:txBody>
          <a:bodyPr anchor="ctr" anchorCtr="0">
            <a:noAutofit/>
          </a:bodyPr>
          <a:lstStyle>
            <a:lvl1pPr algn="ctr">
              <a:defRPr/>
            </a:lvl1pPr>
          </a:lstStyle>
          <a:p>
            <a:r>
              <a:rPr lang="en-US" dirty="0"/>
              <a:t>Place Image Here</a:t>
            </a:r>
          </a:p>
        </p:txBody>
      </p:sp>
      <p:pic>
        <p:nvPicPr>
          <p:cNvPr id="4" name="Picture 3">
            <a:extLst>
              <a:ext uri="{FF2B5EF4-FFF2-40B4-BE49-F238E27FC236}">
                <a16:creationId xmlns:a16="http://schemas.microsoft.com/office/drawing/2014/main" id="{E2474019-F28F-4D82-8526-2A17246A9B6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9747" y="262441"/>
            <a:ext cx="2311755" cy="580522"/>
          </a:xfrm>
          <a:prstGeom prst="rect">
            <a:avLst/>
          </a:prstGeom>
        </p:spPr>
      </p:pic>
      <p:sp>
        <p:nvSpPr>
          <p:cNvPr id="5" name="Title 1">
            <a:extLst>
              <a:ext uri="{FF2B5EF4-FFF2-40B4-BE49-F238E27FC236}">
                <a16:creationId xmlns:a16="http://schemas.microsoft.com/office/drawing/2014/main" id="{839DF1C3-5AEF-45F6-B7A9-64EF29BBFA53}"/>
              </a:ext>
            </a:extLst>
          </p:cNvPr>
          <p:cNvSpPr>
            <a:spLocks noGrp="1"/>
          </p:cNvSpPr>
          <p:nvPr>
            <p:ph type="title" hasCustomPrompt="1"/>
          </p:nvPr>
        </p:nvSpPr>
        <p:spPr>
          <a:xfrm>
            <a:off x="433848" y="960438"/>
            <a:ext cx="3300460" cy="2138940"/>
          </a:xfrm>
          <a:noFill/>
        </p:spPr>
        <p:txBody>
          <a:bodyPr lIns="0" tIns="0" rIns="0" bIns="182880" anchor="b" anchorCtr="0"/>
          <a:lstStyle>
            <a:lvl1pPr>
              <a:defRPr sz="3200" strike="noStrike" spc="-50" baseline="0">
                <a:solidFill>
                  <a:schemeClr val="tx2"/>
                </a:solidFill>
              </a:defRPr>
            </a:lvl1pPr>
          </a:lstStyle>
          <a:p>
            <a:r>
              <a:rPr lang="en-US" dirty="0"/>
              <a:t>Microsoft 365</a:t>
            </a:r>
            <a:br>
              <a:rPr lang="en-US" dirty="0"/>
            </a:br>
            <a:r>
              <a:rPr lang="en-US" dirty="0"/>
              <a:t>title or event name</a:t>
            </a:r>
          </a:p>
        </p:txBody>
      </p:sp>
      <p:sp>
        <p:nvSpPr>
          <p:cNvPr id="6" name="Text Placeholder 10">
            <a:extLst>
              <a:ext uri="{FF2B5EF4-FFF2-40B4-BE49-F238E27FC236}">
                <a16:creationId xmlns:a16="http://schemas.microsoft.com/office/drawing/2014/main" id="{1CBD56B1-C0C9-4444-88C4-D838CFE41F0B}"/>
              </a:ext>
            </a:extLst>
          </p:cNvPr>
          <p:cNvSpPr>
            <a:spLocks noGrp="1"/>
          </p:cNvSpPr>
          <p:nvPr>
            <p:ph type="body" sz="quarter" idx="15" hasCustomPrompt="1"/>
          </p:nvPr>
        </p:nvSpPr>
        <p:spPr>
          <a:xfrm>
            <a:off x="474162" y="3099378"/>
            <a:ext cx="3272338" cy="3448742"/>
          </a:xfrm>
        </p:spPr>
        <p:txBody>
          <a:bodyPr/>
          <a:lstStyle>
            <a:lvl1pPr>
              <a:defRPr sz="1800"/>
            </a:lvl1pPr>
            <a:lvl2pPr>
              <a:defRPr sz="1800"/>
            </a:lvl2pPr>
            <a:lvl3pPr>
              <a:defRPr sz="1400"/>
            </a:lvl3pPr>
            <a:lvl4pPr>
              <a:defRPr sz="1400"/>
            </a:lvl4pPr>
            <a:lvl5pPr>
              <a:defRPr sz="1050"/>
            </a:lvl5pPr>
          </a:lstStyle>
          <a:p>
            <a:pPr lvl="0"/>
            <a:r>
              <a:rPr lang="en-US" dirty="0"/>
              <a:t>Author name</a:t>
            </a:r>
          </a:p>
          <a:p>
            <a:pPr lvl="1"/>
            <a:r>
              <a:rPr lang="en-US" dirty="0"/>
              <a:t>Date</a:t>
            </a:r>
          </a:p>
        </p:txBody>
      </p:sp>
    </p:spTree>
    <p:extLst>
      <p:ext uri="{BB962C8B-B14F-4D97-AF65-F5344CB8AC3E}">
        <p14:creationId xmlns:p14="http://schemas.microsoft.com/office/powerpoint/2010/main" val="37725420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lide 5">
    <p:bg>
      <p:bgPr>
        <a:solidFill>
          <a:schemeClr val="bg2"/>
        </a:solidFill>
        <a:effectLst/>
      </p:bgPr>
    </p:bg>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024A379D-BCE5-4A42-8A2B-EABC40EF5275}"/>
              </a:ext>
            </a:extLst>
          </p:cNvPr>
          <p:cNvSpPr>
            <a:spLocks noGrp="1"/>
          </p:cNvSpPr>
          <p:nvPr>
            <p:ph type="pic" sz="quarter" idx="16" hasCustomPrompt="1"/>
          </p:nvPr>
        </p:nvSpPr>
        <p:spPr>
          <a:xfrm>
            <a:off x="4173537" y="454163"/>
            <a:ext cx="7826423" cy="6086337"/>
          </a:xfrm>
          <a:custGeom>
            <a:avLst/>
            <a:gdLst>
              <a:gd name="connsiteX0" fmla="*/ 4336944 w 7826423"/>
              <a:gd name="connsiteY0" fmla="*/ 0 h 6086337"/>
              <a:gd name="connsiteX1" fmla="*/ 7826423 w 7826423"/>
              <a:gd name="connsiteY1" fmla="*/ 0 h 6086337"/>
              <a:gd name="connsiteX2" fmla="*/ 7826423 w 7826423"/>
              <a:gd name="connsiteY2" fmla="*/ 3146741 h 6086337"/>
              <a:gd name="connsiteX3" fmla="*/ 7826422 w 7826423"/>
              <a:gd name="connsiteY3" fmla="*/ 3146741 h 6086337"/>
              <a:gd name="connsiteX4" fmla="*/ 7826422 w 7826423"/>
              <a:gd name="connsiteY4" fmla="*/ 3617978 h 6086337"/>
              <a:gd name="connsiteX5" fmla="*/ 7826422 w 7826423"/>
              <a:gd name="connsiteY5" fmla="*/ 4055368 h 6086337"/>
              <a:gd name="connsiteX6" fmla="*/ 7826422 w 7826423"/>
              <a:gd name="connsiteY6" fmla="*/ 6086337 h 6086337"/>
              <a:gd name="connsiteX7" fmla="*/ 1795149 w 7826423"/>
              <a:gd name="connsiteY7" fmla="*/ 6086337 h 6086337"/>
              <a:gd name="connsiteX8" fmla="*/ 1795149 w 7826423"/>
              <a:gd name="connsiteY8" fmla="*/ 4055924 h 6086337"/>
              <a:gd name="connsiteX9" fmla="*/ 0 w 7826423"/>
              <a:gd name="connsiteY9" fmla="*/ 4055924 h 6086337"/>
              <a:gd name="connsiteX10" fmla="*/ 0 w 7826423"/>
              <a:gd name="connsiteY10" fmla="*/ 2030915 h 6086337"/>
              <a:gd name="connsiteX11" fmla="*/ 4336944 w 7826423"/>
              <a:gd name="connsiteY11" fmla="*/ 2030915 h 6086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26423" h="6086337">
                <a:moveTo>
                  <a:pt x="4336944" y="0"/>
                </a:moveTo>
                <a:lnTo>
                  <a:pt x="7826423" y="0"/>
                </a:lnTo>
                <a:lnTo>
                  <a:pt x="7826423" y="3146741"/>
                </a:lnTo>
                <a:lnTo>
                  <a:pt x="7826422" y="3146741"/>
                </a:lnTo>
                <a:lnTo>
                  <a:pt x="7826422" y="3617978"/>
                </a:lnTo>
                <a:lnTo>
                  <a:pt x="7826422" y="4055368"/>
                </a:lnTo>
                <a:lnTo>
                  <a:pt x="7826422" y="6086337"/>
                </a:lnTo>
                <a:lnTo>
                  <a:pt x="1795149" y="6086337"/>
                </a:lnTo>
                <a:lnTo>
                  <a:pt x="1795149" y="4055924"/>
                </a:lnTo>
                <a:lnTo>
                  <a:pt x="0" y="4055924"/>
                </a:lnTo>
                <a:lnTo>
                  <a:pt x="0" y="2030915"/>
                </a:lnTo>
                <a:lnTo>
                  <a:pt x="4336944" y="2030915"/>
                </a:lnTo>
                <a:close/>
              </a:path>
            </a:pathLst>
          </a:custGeom>
          <a:blipFill>
            <a:blip r:embed="rId2"/>
            <a:stretch>
              <a:fillRect/>
            </a:stretch>
          </a:blipFill>
        </p:spPr>
        <p:txBody>
          <a:bodyPr wrap="square" anchor="ctr" anchorCtr="0">
            <a:noAutofit/>
          </a:bodyPr>
          <a:lstStyle>
            <a:lvl1pPr algn="ctr">
              <a:defRPr>
                <a:solidFill>
                  <a:schemeClr val="bg1"/>
                </a:solidFill>
              </a:defRPr>
            </a:lvl1pPr>
          </a:lstStyle>
          <a:p>
            <a:r>
              <a:rPr lang="en-US" dirty="0"/>
              <a:t>Change image by clicking on “insert” picture</a:t>
            </a:r>
          </a:p>
        </p:txBody>
      </p:sp>
      <p:pic>
        <p:nvPicPr>
          <p:cNvPr id="4" name="Picture 3">
            <a:extLst>
              <a:ext uri="{FF2B5EF4-FFF2-40B4-BE49-F238E27FC236}">
                <a16:creationId xmlns:a16="http://schemas.microsoft.com/office/drawing/2014/main" id="{E2474019-F28F-4D82-8526-2A17246A9B6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9747" y="262441"/>
            <a:ext cx="2311755" cy="580522"/>
          </a:xfrm>
          <a:prstGeom prst="rect">
            <a:avLst/>
          </a:prstGeom>
        </p:spPr>
      </p:pic>
      <p:sp>
        <p:nvSpPr>
          <p:cNvPr id="5" name="Title 1">
            <a:extLst>
              <a:ext uri="{FF2B5EF4-FFF2-40B4-BE49-F238E27FC236}">
                <a16:creationId xmlns:a16="http://schemas.microsoft.com/office/drawing/2014/main" id="{839DF1C3-5AEF-45F6-B7A9-64EF29BBFA53}"/>
              </a:ext>
            </a:extLst>
          </p:cNvPr>
          <p:cNvSpPr>
            <a:spLocks noGrp="1"/>
          </p:cNvSpPr>
          <p:nvPr>
            <p:ph type="title" hasCustomPrompt="1"/>
          </p:nvPr>
        </p:nvSpPr>
        <p:spPr>
          <a:xfrm>
            <a:off x="433848" y="960438"/>
            <a:ext cx="3300460" cy="2138940"/>
          </a:xfrm>
          <a:noFill/>
        </p:spPr>
        <p:txBody>
          <a:bodyPr lIns="0" tIns="0" rIns="0" bIns="182880" anchor="b" anchorCtr="0"/>
          <a:lstStyle>
            <a:lvl1pPr>
              <a:defRPr sz="3200" strike="noStrike" spc="-50" baseline="0">
                <a:solidFill>
                  <a:schemeClr val="tx2"/>
                </a:solidFill>
              </a:defRPr>
            </a:lvl1pPr>
          </a:lstStyle>
          <a:p>
            <a:r>
              <a:rPr lang="en-US" dirty="0"/>
              <a:t>Microsoft 365</a:t>
            </a:r>
            <a:br>
              <a:rPr lang="en-US" dirty="0"/>
            </a:br>
            <a:r>
              <a:rPr lang="en-US" dirty="0"/>
              <a:t>title or event name</a:t>
            </a:r>
          </a:p>
        </p:txBody>
      </p:sp>
      <p:sp>
        <p:nvSpPr>
          <p:cNvPr id="6" name="Text Placeholder 10">
            <a:extLst>
              <a:ext uri="{FF2B5EF4-FFF2-40B4-BE49-F238E27FC236}">
                <a16:creationId xmlns:a16="http://schemas.microsoft.com/office/drawing/2014/main" id="{1CBD56B1-C0C9-4444-88C4-D838CFE41F0B}"/>
              </a:ext>
            </a:extLst>
          </p:cNvPr>
          <p:cNvSpPr>
            <a:spLocks noGrp="1"/>
          </p:cNvSpPr>
          <p:nvPr>
            <p:ph type="body" sz="quarter" idx="15" hasCustomPrompt="1"/>
          </p:nvPr>
        </p:nvSpPr>
        <p:spPr>
          <a:xfrm>
            <a:off x="474162" y="3099378"/>
            <a:ext cx="3272338" cy="3448742"/>
          </a:xfrm>
        </p:spPr>
        <p:txBody>
          <a:bodyPr/>
          <a:lstStyle>
            <a:lvl1pPr>
              <a:defRPr sz="1800"/>
            </a:lvl1pPr>
            <a:lvl2pPr>
              <a:defRPr sz="1800"/>
            </a:lvl2pPr>
            <a:lvl3pPr>
              <a:defRPr sz="1400"/>
            </a:lvl3pPr>
            <a:lvl4pPr>
              <a:defRPr sz="1400"/>
            </a:lvl4pPr>
            <a:lvl5pPr>
              <a:defRPr sz="1050"/>
            </a:lvl5pPr>
          </a:lstStyle>
          <a:p>
            <a:pPr lvl="0"/>
            <a:r>
              <a:rPr lang="en-US" dirty="0"/>
              <a:t>Author name</a:t>
            </a:r>
          </a:p>
          <a:p>
            <a:pPr lvl="1"/>
            <a:r>
              <a:rPr lang="en-US" dirty="0"/>
              <a:t>Date</a:t>
            </a:r>
          </a:p>
        </p:txBody>
      </p:sp>
    </p:spTree>
    <p:extLst>
      <p:ext uri="{BB962C8B-B14F-4D97-AF65-F5344CB8AC3E}">
        <p14:creationId xmlns:p14="http://schemas.microsoft.com/office/powerpoint/2010/main" val="26930124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1192213"/>
            <a:ext cx="3690937" cy="917575"/>
          </a:xfrm>
        </p:spPr>
        <p:txBody>
          <a:bodyPr lIns="0" tIns="0" rIns="0" bIns="0"/>
          <a:lstStyle>
            <a:lvl1pPr>
              <a:defRPr sz="1800" spc="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1192213"/>
            <a:ext cx="3914774" cy="3862387"/>
          </a:xfrm>
        </p:spPr>
        <p:txBody>
          <a:bodyPr wrap="square" lIns="0" tIns="0" rIns="0" bIns="0">
            <a:noAutofit/>
          </a:bodyPr>
          <a:lstStyle>
            <a:lvl1pPr marL="0" indent="0" defTabSz="517525">
              <a:spcAft>
                <a:spcPts val="500"/>
              </a:spcAft>
              <a:buNone/>
              <a:defRPr sz="1800" spc="0" baseline="0">
                <a:solidFill>
                  <a:schemeClr val="tx2"/>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
        <p:nvSpPr>
          <p:cNvPr id="5" name="Footer Placeholder 14">
            <a:extLst>
              <a:ext uri="{FF2B5EF4-FFF2-40B4-BE49-F238E27FC236}">
                <a16:creationId xmlns:a16="http://schemas.microsoft.com/office/drawing/2014/main" id="{FD6D9E34-4CC8-4DC0-9040-97073FD7472C}"/>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2318385148"/>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61079"/>
            <a:ext cx="11533187" cy="615553"/>
          </a:xfrm>
        </p:spPr>
        <p:txBody>
          <a:bodyPr wrap="square" lIns="0" tIns="0" rIns="0" bIns="0">
            <a:spAutoFit/>
          </a:bodyPr>
          <a:lstStyle>
            <a:lvl1pPr marL="0" indent="0">
              <a:lnSpc>
                <a:spcPts val="2400"/>
              </a:lnSpc>
              <a:buNone/>
              <a:defRPr sz="2000" b="0" i="0" spc="0">
                <a:solidFill>
                  <a:schemeClr val="tx1"/>
                </a:solidFill>
                <a:latin typeface="+mj-lt"/>
              </a:defRPr>
            </a:lvl1pPr>
            <a:lvl2pPr marL="0" indent="0">
              <a:lnSpc>
                <a:spcPts val="2400"/>
              </a:lnSpc>
              <a:buNone/>
              <a:defRPr spc="0"/>
            </a:lvl2pPr>
            <a:lvl3pPr marL="457200" indent="0">
              <a:buNone/>
              <a:defRPr/>
            </a:lvl3pPr>
            <a:lvl4pPr marL="685800" indent="0">
              <a:buNone/>
              <a:defRPr/>
            </a:lvl4pPr>
            <a:lvl5pPr marL="914400" indent="0">
              <a:buNone/>
              <a:defRPr/>
            </a:lvl5pPr>
          </a:lstStyle>
          <a:p>
            <a:pPr lvl="0"/>
            <a:r>
              <a:rPr lang="en-US" dirty="0"/>
              <a:t>Large: subhead Segoe UI </a:t>
            </a:r>
            <a:r>
              <a:rPr lang="en-US" dirty="0" err="1"/>
              <a:t>Semibold</a:t>
            </a:r>
            <a:r>
              <a:rPr lang="en-US" dirty="0"/>
              <a:t> 20/24</a:t>
            </a:r>
          </a:p>
          <a:p>
            <a:pPr lvl="1"/>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44609"/>
          </a:xfrm>
        </p:spPr>
        <p:txBody>
          <a:bodyPr lIns="0" tIns="0" rIns="0" bIns="0"/>
          <a:lstStyle>
            <a:lvl1pPr marL="0" indent="0">
              <a:lnSpc>
                <a:spcPts val="1800"/>
              </a:lnSpc>
              <a:spcBef>
                <a:spcPts val="0"/>
              </a:spcBef>
              <a:buNone/>
              <a:defRPr sz="1400" b="0" spc="0">
                <a:solidFill>
                  <a:schemeClr val="tx2"/>
                </a:solidFill>
                <a:latin typeface="+mj-lt"/>
              </a:defRPr>
            </a:lvl1pPr>
            <a:lvl2pPr marL="0" indent="0">
              <a:lnSpc>
                <a:spcPts val="1800"/>
              </a:lnSpc>
              <a:spcBef>
                <a:spcPts val="0"/>
              </a:spcBef>
              <a:buNone/>
              <a:defRPr sz="1400" spc="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a:t>
            </a:r>
            <a:r>
              <a:rPr lang="en-US" dirty="0" err="1"/>
              <a:t>Semibold</a:t>
            </a:r>
            <a:r>
              <a:rPr lang="en-US" dirty="0"/>
              <a:t> 14/18</a:t>
            </a:r>
          </a:p>
          <a:p>
            <a:pPr lvl="1"/>
            <a:r>
              <a:rPr lang="en-US" dirty="0"/>
              <a:t>Body copy Segoe UI Regular 14/18</a:t>
            </a:r>
          </a:p>
        </p:txBody>
      </p:sp>
      <p:sp>
        <p:nvSpPr>
          <p:cNvPr id="7" name="Text Placeholder 6"/>
          <p:cNvSpPr>
            <a:spLocks noGrp="1"/>
          </p:cNvSpPr>
          <p:nvPr>
            <p:ph type="body" sz="quarter" idx="12" hasCustomPrompt="1"/>
          </p:nvPr>
        </p:nvSpPr>
        <p:spPr>
          <a:xfrm>
            <a:off x="465138" y="4439603"/>
            <a:ext cx="11533187" cy="338554"/>
          </a:xfrm>
        </p:spPr>
        <p:txBody>
          <a:bodyPr lIns="0" tIns="0" rIns="0" bIns="0"/>
          <a:lstStyle>
            <a:lvl1pPr marL="0" indent="0">
              <a:lnSpc>
                <a:spcPts val="1200"/>
              </a:lnSpc>
              <a:spcBef>
                <a:spcPts val="0"/>
              </a:spcBef>
              <a:buNone/>
              <a:defRPr sz="1000" spc="0">
                <a:solidFill>
                  <a:schemeClr val="tx1"/>
                </a:solidFill>
              </a:defRPr>
            </a:lvl1pPr>
            <a:lvl2pPr marL="0" indent="0">
              <a:lnSpc>
                <a:spcPct val="100000"/>
              </a:lnSpc>
              <a:spcBef>
                <a:spcPts val="0"/>
              </a:spcBef>
              <a:buNone/>
              <a:defRPr sz="1000" spc="0">
                <a:solidFill>
                  <a:schemeClr val="tx1"/>
                </a:solidFill>
              </a:defRPr>
            </a:lvl2pPr>
            <a:lvl3pPr marL="457200" indent="0">
              <a:buNone/>
              <a:defRPr/>
            </a:lvl3pPr>
            <a:lvl4pPr marL="685800" indent="0">
              <a:buNone/>
              <a:defRPr/>
            </a:lvl4pPr>
            <a:lvl5pPr marL="0" indent="0">
              <a:lnSpc>
                <a:spcPct val="100000"/>
              </a:lnSpc>
              <a:buNone/>
              <a:defRPr/>
            </a:lvl5pPr>
          </a:lstStyle>
          <a:p>
            <a:pPr lvl="4"/>
            <a:r>
              <a:rPr lang="en-US" dirty="0"/>
              <a:t>Small caption: Segoe UI Bold 10/12</a:t>
            </a:r>
          </a:p>
          <a:p>
            <a:pPr lvl="1"/>
            <a:r>
              <a:rPr lang="en-US" dirty="0"/>
              <a:t>Small caption Segoe Regular 10/12</a:t>
            </a:r>
          </a:p>
        </p:txBody>
      </p:sp>
      <p:sp>
        <p:nvSpPr>
          <p:cNvPr id="8" name="Footer Placeholder 14">
            <a:extLst>
              <a:ext uri="{FF2B5EF4-FFF2-40B4-BE49-F238E27FC236}">
                <a16:creationId xmlns:a16="http://schemas.microsoft.com/office/drawing/2014/main" id="{375CD45A-5065-443B-A271-689E522B15F2}"/>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3324531242"/>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60860"/>
            <a:ext cx="9572625" cy="615553"/>
          </a:xfrm>
        </p:spPr>
        <p:txBody>
          <a:bodyPr wrap="square" lIns="0" tIns="0" rIns="0" bIns="0">
            <a:spAutoFit/>
          </a:bodyPr>
          <a:lstStyle>
            <a:lvl1pPr marL="0" indent="0">
              <a:lnSpc>
                <a:spcPts val="2400"/>
              </a:lnSpc>
              <a:buNone/>
              <a:defRPr lang="en-US" sz="2000" kern="1200" spc="0" baseline="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675989"/>
          </a:xfrm>
        </p:spPr>
        <p:txBody>
          <a:bodyPr lIns="0" tIns="0" rIns="0" bIns="0"/>
          <a:lstStyle>
            <a:lvl1pPr marL="0" indent="0">
              <a:lnSpc>
                <a:spcPts val="1800"/>
              </a:lnSpc>
              <a:spcBef>
                <a:spcPts val="0"/>
              </a:spcBef>
              <a:spcAft>
                <a:spcPts val="600"/>
              </a:spcAft>
              <a:buNone/>
              <a:defRPr sz="1400" b="0" spc="0" baseline="0">
                <a:solidFill>
                  <a:srgbClr val="008C7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Paragraph title Segoe UI </a:t>
            </a:r>
            <a:r>
              <a:rPr lang="en-US" dirty="0" err="1"/>
              <a:t>Semibold</a:t>
            </a:r>
            <a:r>
              <a:rPr lang="en-US" dirty="0"/>
              <a:t> 14/18</a:t>
            </a:r>
          </a:p>
          <a:p>
            <a:pPr marL="285750" marR="0" lvl="1" indent="-285750" algn="l" defTabSz="932742" rtl="0" eaLnBrk="1" fontAlgn="auto" latinLnBrk="0" hangingPunct="1">
              <a:lnSpc>
                <a:spcPts val="1800"/>
              </a:lnSpc>
              <a:spcBef>
                <a:spcPts val="1200"/>
              </a:spcBef>
              <a:spcAft>
                <a:spcPts val="0"/>
              </a:spcAft>
              <a:buClrTx/>
              <a:buSzPct val="90000"/>
              <a:tabLst/>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marL="285750" marR="0" lvl="1" indent="-285750" algn="l" defTabSz="932742" rtl="0" eaLnBrk="1" fontAlgn="auto" latinLnBrk="0" hangingPunct="1">
              <a:lnSpc>
                <a:spcPts val="1800"/>
              </a:lnSpc>
              <a:spcBef>
                <a:spcPts val="1200"/>
              </a:spcBef>
              <a:spcAft>
                <a:spcPts val="0"/>
              </a:spcAft>
              <a:buClrTx/>
              <a:buSzPct val="90000"/>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405042" y="3214124"/>
            <a:ext cx="3690937" cy="2675989"/>
          </a:xfrm>
        </p:spPr>
        <p:txBody>
          <a:bodyPr lIns="0" tIns="0" rIns="0" bIns="0"/>
          <a:lstStyle>
            <a:lvl1pPr marL="0" indent="0">
              <a:lnSpc>
                <a:spcPts val="1800"/>
              </a:lnSpc>
              <a:spcBef>
                <a:spcPts val="0"/>
              </a:spcBef>
              <a:spcAft>
                <a:spcPts val="600"/>
              </a:spcAft>
              <a:buNone/>
              <a:defRPr sz="1400" b="0" spc="0" baseline="0">
                <a:solidFill>
                  <a:srgbClr val="008C7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Paragraph title Segoe UI </a:t>
            </a:r>
            <a:r>
              <a:rPr lang="en-US" dirty="0" err="1"/>
              <a:t>Semibold</a:t>
            </a:r>
            <a:r>
              <a:rPr lang="en-US" dirty="0"/>
              <a:t> 14/18</a:t>
            </a:r>
          </a:p>
          <a:p>
            <a:pPr marL="285750" marR="0" lvl="1" indent="-285750" algn="l" defTabSz="932742" rtl="0" eaLnBrk="1" fontAlgn="auto" latinLnBrk="0" hangingPunct="1">
              <a:lnSpc>
                <a:spcPts val="1800"/>
              </a:lnSpc>
              <a:spcBef>
                <a:spcPts val="1200"/>
              </a:spcBef>
              <a:spcAft>
                <a:spcPts val="0"/>
              </a:spcAft>
              <a:buClrTx/>
              <a:buSzPct val="90000"/>
              <a:tabLst/>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marL="285750" marR="0" lvl="1" indent="-285750" algn="l" defTabSz="932742" rtl="0" eaLnBrk="1" fontAlgn="auto" latinLnBrk="0" hangingPunct="1">
              <a:lnSpc>
                <a:spcPts val="1800"/>
              </a:lnSpc>
              <a:spcBef>
                <a:spcPts val="1200"/>
              </a:spcBef>
              <a:spcAft>
                <a:spcPts val="0"/>
              </a:spcAft>
              <a:buClrTx/>
              <a:buSzPct val="90000"/>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313383" y="3214124"/>
            <a:ext cx="3690937" cy="2675989"/>
          </a:xfrm>
        </p:spPr>
        <p:txBody>
          <a:bodyPr lIns="0" tIns="0" rIns="0" bIns="0"/>
          <a:lstStyle>
            <a:lvl1pPr marL="0" indent="0">
              <a:lnSpc>
                <a:spcPts val="1800"/>
              </a:lnSpc>
              <a:spcBef>
                <a:spcPts val="0"/>
              </a:spcBef>
              <a:spcAft>
                <a:spcPts val="600"/>
              </a:spcAft>
              <a:buNone/>
              <a:defRPr sz="1400" b="0" spc="0" baseline="0">
                <a:solidFill>
                  <a:srgbClr val="008C7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Paragraph title Segoe UI </a:t>
            </a:r>
            <a:r>
              <a:rPr lang="en-US" dirty="0" err="1"/>
              <a:t>Semibold</a:t>
            </a:r>
            <a:r>
              <a:rPr lang="en-US" dirty="0"/>
              <a:t> 14/18</a:t>
            </a:r>
          </a:p>
          <a:p>
            <a:pPr marL="285750" marR="0" lvl="1" indent="-285750" algn="l" defTabSz="932742" rtl="0" eaLnBrk="1" fontAlgn="auto" latinLnBrk="0" hangingPunct="1">
              <a:lnSpc>
                <a:spcPts val="1800"/>
              </a:lnSpc>
              <a:spcBef>
                <a:spcPts val="1200"/>
              </a:spcBef>
              <a:spcAft>
                <a:spcPts val="0"/>
              </a:spcAft>
              <a:buClrTx/>
              <a:buSzPct val="90000"/>
              <a:tabLst/>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marL="285750" marR="0" lvl="1" indent="-285750" algn="l" defTabSz="932742" rtl="0" eaLnBrk="1" fontAlgn="auto" latinLnBrk="0" hangingPunct="1">
              <a:lnSpc>
                <a:spcPts val="1800"/>
              </a:lnSpc>
              <a:spcBef>
                <a:spcPts val="1200"/>
              </a:spcBef>
              <a:spcAft>
                <a:spcPts val="0"/>
              </a:spcAft>
              <a:buClrTx/>
              <a:buSzPct val="90000"/>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Footer Placeholder 14">
            <a:extLst>
              <a:ext uri="{FF2B5EF4-FFF2-40B4-BE49-F238E27FC236}">
                <a16:creationId xmlns:a16="http://schemas.microsoft.com/office/drawing/2014/main" id="{C3334197-F6FD-4697-BB72-4AD1810C0BAB}"/>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2749785114"/>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65138" y="2410676"/>
            <a:ext cx="3690937" cy="2483629"/>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lvl="1"/>
            <a:endParaRPr lang="en-US" dirty="0"/>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89438" y="2410676"/>
            <a:ext cx="3690937" cy="2483629"/>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lvl="1"/>
            <a:endParaRPr lang="en-US" dirty="0"/>
          </a:p>
        </p:txBody>
      </p:sp>
      <p:sp>
        <p:nvSpPr>
          <p:cNvPr id="7" name="Footer Placeholder 14">
            <a:extLst>
              <a:ext uri="{FF2B5EF4-FFF2-40B4-BE49-F238E27FC236}">
                <a16:creationId xmlns:a16="http://schemas.microsoft.com/office/drawing/2014/main" id="{DB61DE79-74B8-40AA-A2F6-483C4BB58B61}"/>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99768323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0000"/>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37277" y="2582862"/>
            <a:ext cx="9823498" cy="1828800"/>
          </a:xfrm>
          <a:prstGeom prst="rect">
            <a:avLst/>
          </a:prstGeom>
          <a:noFill/>
        </p:spPr>
        <p:txBody>
          <a:bodyPr lIns="0" tIns="0" rIns="0" bIns="182880" anchor="b" anchorCtr="0"/>
          <a:lstStyle>
            <a:lvl1pPr>
              <a:defRPr sz="4800" strike="noStrike" spc="-50" baseline="0">
                <a:solidFill>
                  <a:schemeClr val="bg2"/>
                </a:solidFill>
              </a:defRPr>
            </a:lvl1pPr>
          </a:lstStyle>
          <a:p>
            <a:r>
              <a:rPr lang="en-US" dirty="0"/>
              <a:t>Azure presentation title </a:t>
            </a:r>
            <a:br>
              <a:rPr lang="en-US" dirty="0"/>
            </a:br>
            <a:r>
              <a:rPr lang="en-US" dirty="0"/>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51338" y="4436713"/>
            <a:ext cx="9795376" cy="738664"/>
          </a:xfrm>
          <a:prstGeom prst="rect">
            <a:avLst/>
          </a:prstGeom>
        </p:spPr>
        <p:txBody>
          <a:bodyPr/>
          <a:lstStyle>
            <a:lvl1pPr>
              <a:defRPr sz="1800">
                <a:solidFill>
                  <a:schemeClr val="bg2"/>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spTree>
    <p:extLst>
      <p:ext uri="{BB962C8B-B14F-4D97-AF65-F5344CB8AC3E}">
        <p14:creationId xmlns:p14="http://schemas.microsoft.com/office/powerpoint/2010/main" val="548861290"/>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74281" y="1631570"/>
            <a:ext cx="3681793" cy="3161094"/>
          </a:xfrm>
          <a:blipFill>
            <a:blip r:embed="rId2"/>
            <a:stretch>
              <a:fillRect/>
            </a:stretch>
          </a:blipFill>
        </p:spPr>
        <p:txBody>
          <a:bodyPr anchor="ctr" anchorCtr="0">
            <a:noAutofit/>
          </a:bodyPr>
          <a:lstStyle>
            <a:lvl1pPr marL="0" indent="0" algn="ctr">
              <a:buNone/>
              <a:defRPr sz="2000">
                <a:solidFill>
                  <a:schemeClr val="bg1"/>
                </a:solidFill>
              </a:defRPr>
            </a:lvl1pPr>
          </a:lstStyle>
          <a:p>
            <a:pPr lvl="0"/>
            <a:r>
              <a:rPr lang="en-US" dirty="0"/>
              <a:t>Place photo</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86263" y="1631570"/>
            <a:ext cx="3681793" cy="3161094"/>
          </a:xfrm>
          <a:blipFill>
            <a:blip r:embed="rId3"/>
            <a:stretch>
              <a:fillRect/>
            </a:stretch>
          </a:blipFill>
        </p:spPr>
        <p:txBody>
          <a:bodyPr anchor="ctr" anchorCtr="0">
            <a:noAutofit/>
          </a:bodyPr>
          <a:lstStyle>
            <a:lvl1pPr marL="0" indent="0" algn="ctr">
              <a:buNone/>
              <a:defRPr sz="2000">
                <a:solidFill>
                  <a:schemeClr val="bg1"/>
                </a:solidFill>
              </a:defRPr>
            </a:lvl1pPr>
          </a:lstStyle>
          <a:p>
            <a:pPr lvl="0"/>
            <a:r>
              <a:rPr lang="en-US" dirty="0"/>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307388" y="1631568"/>
            <a:ext cx="3681793" cy="3161095"/>
          </a:xfrm>
          <a:blipFill>
            <a:blip r:embed="rId4"/>
            <a:stretch>
              <a:fillRect/>
            </a:stretch>
          </a:blipFill>
        </p:spPr>
        <p:txBody>
          <a:bodyPr anchor="ctr" anchorCtr="0">
            <a:noAutofit/>
          </a:bodyPr>
          <a:lstStyle>
            <a:lvl1pPr marL="0" indent="0" algn="ctr">
              <a:buNone/>
              <a:defRPr sz="2000">
                <a:solidFill>
                  <a:schemeClr val="bg1"/>
                </a:solidFill>
              </a:defRPr>
            </a:lvl1pPr>
          </a:lstStyle>
          <a:p>
            <a:pPr lvl="0"/>
            <a:r>
              <a:rPr lang="en-US" dirty="0"/>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89438" y="5026024"/>
            <a:ext cx="3690937" cy="1209675"/>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1" name="Footer Placeholder 14">
            <a:extLst>
              <a:ext uri="{FF2B5EF4-FFF2-40B4-BE49-F238E27FC236}">
                <a16:creationId xmlns:a16="http://schemas.microsoft.com/office/drawing/2014/main" id="{AE158E7B-0220-41AE-9E99-77C3807358BA}"/>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4025347727"/>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201863"/>
            <a:ext cx="1727200" cy="913689"/>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201863"/>
            <a:ext cx="1727200" cy="913689"/>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201863"/>
            <a:ext cx="1727200" cy="913689"/>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201863"/>
            <a:ext cx="1727200" cy="913689"/>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201863"/>
            <a:ext cx="1727200" cy="913689"/>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201863"/>
            <a:ext cx="1727200" cy="913689"/>
          </a:xfrm>
        </p:spPr>
        <p:txBody>
          <a:bodyPr>
            <a:noAutofit/>
          </a:bodyPr>
          <a:lstStyle>
            <a:lvl1pPr marL="0" indent="0">
              <a:buNone/>
              <a:defRPr sz="2000"/>
            </a:lvl1pPr>
          </a:lstStyle>
          <a:p>
            <a:pPr lvl="0"/>
            <a:r>
              <a:rPr lang="en-US" dirty="0"/>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65139"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427288"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89438"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354763"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302625"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269538"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6.</a:t>
            </a:r>
          </a:p>
        </p:txBody>
      </p:sp>
      <p:sp>
        <p:nvSpPr>
          <p:cNvPr id="42" name="Footer Placeholder 14">
            <a:extLst>
              <a:ext uri="{FF2B5EF4-FFF2-40B4-BE49-F238E27FC236}">
                <a16:creationId xmlns:a16="http://schemas.microsoft.com/office/drawing/2014/main" id="{616DC816-DD19-4FC8-9708-971C4080E2A1}"/>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1380011366"/>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chemeClr val="tx1"/>
                </a:solidFill>
              </a:defRPr>
            </a:lvl1pPr>
          </a:lstStyle>
          <a:p>
            <a:r>
              <a:rPr lang="en-US" dirty="0"/>
              <a:t>Title</a:t>
            </a:r>
          </a:p>
        </p:txBody>
      </p:sp>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1186230785"/>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D859BFBD-0C43-4396-A7CE-8A9189BB0911}"/>
              </a:ext>
            </a:extLst>
          </p:cNvPr>
          <p:cNvSpPr>
            <a:spLocks noGrp="1"/>
          </p:cNvSpPr>
          <p:nvPr>
            <p:ph type="pic" sz="quarter" idx="16" hasCustomPrompt="1"/>
          </p:nvPr>
        </p:nvSpPr>
        <p:spPr>
          <a:xfrm>
            <a:off x="4164013" y="450062"/>
            <a:ext cx="7848600" cy="6094399"/>
          </a:xfrm>
          <a:custGeom>
            <a:avLst/>
            <a:gdLst>
              <a:gd name="connsiteX0" fmla="*/ 1677339 w 7848600"/>
              <a:gd name="connsiteY0" fmla="*/ 0 h 6094399"/>
              <a:gd name="connsiteX1" fmla="*/ 7848600 w 7848600"/>
              <a:gd name="connsiteY1" fmla="*/ 0 h 6094399"/>
              <a:gd name="connsiteX2" fmla="*/ 7848600 w 7848600"/>
              <a:gd name="connsiteY2" fmla="*/ 1727324 h 6094399"/>
              <a:gd name="connsiteX3" fmla="*/ 7848600 w 7848600"/>
              <a:gd name="connsiteY3" fmla="*/ 1998096 h 6094399"/>
              <a:gd name="connsiteX4" fmla="*/ 7848600 w 7848600"/>
              <a:gd name="connsiteY4" fmla="*/ 4043676 h 6094399"/>
              <a:gd name="connsiteX5" fmla="*/ 7848600 w 7848600"/>
              <a:gd name="connsiteY5" fmla="*/ 4332318 h 6094399"/>
              <a:gd name="connsiteX6" fmla="*/ 7848600 w 7848600"/>
              <a:gd name="connsiteY6" fmla="*/ 6094399 h 6094399"/>
              <a:gd name="connsiteX7" fmla="*/ 0 w 7848600"/>
              <a:gd name="connsiteY7" fmla="*/ 6094399 h 6094399"/>
              <a:gd name="connsiteX8" fmla="*/ 0 w 7848600"/>
              <a:gd name="connsiteY8" fmla="*/ 4043676 h 6094399"/>
              <a:gd name="connsiteX9" fmla="*/ 3059479 w 7848600"/>
              <a:gd name="connsiteY9" fmla="*/ 4043676 h 6094399"/>
              <a:gd name="connsiteX10" fmla="*/ 3059479 w 7848600"/>
              <a:gd name="connsiteY10" fmla="*/ 1998096 h 6094399"/>
              <a:gd name="connsiteX11" fmla="*/ 1677339 w 7848600"/>
              <a:gd name="connsiteY11" fmla="*/ 1998096 h 6094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48600" h="6094399">
                <a:moveTo>
                  <a:pt x="1677339" y="0"/>
                </a:moveTo>
                <a:lnTo>
                  <a:pt x="7848600" y="0"/>
                </a:lnTo>
                <a:lnTo>
                  <a:pt x="7848600" y="1727324"/>
                </a:lnTo>
                <a:lnTo>
                  <a:pt x="7848600" y="1998096"/>
                </a:lnTo>
                <a:lnTo>
                  <a:pt x="7848600" y="4043676"/>
                </a:lnTo>
                <a:lnTo>
                  <a:pt x="7848600" y="4332318"/>
                </a:lnTo>
                <a:lnTo>
                  <a:pt x="7848600" y="6094399"/>
                </a:lnTo>
                <a:lnTo>
                  <a:pt x="0" y="6094399"/>
                </a:lnTo>
                <a:lnTo>
                  <a:pt x="0" y="4043676"/>
                </a:lnTo>
                <a:lnTo>
                  <a:pt x="3059479" y="4043676"/>
                </a:lnTo>
                <a:lnTo>
                  <a:pt x="3059479" y="1998096"/>
                </a:lnTo>
                <a:lnTo>
                  <a:pt x="1677339" y="1998096"/>
                </a:lnTo>
                <a:close/>
              </a:path>
            </a:pathLst>
          </a:custGeom>
          <a:blipFill>
            <a:blip r:embed="rId2"/>
            <a:stretch>
              <a:fillRect/>
            </a:stretch>
          </a:blipFill>
        </p:spPr>
        <p:txBody>
          <a:bodyPr wrap="square" lIns="3383280" rIns="274320" anchor="ctr" anchorCtr="0">
            <a:noAutofit/>
          </a:bodyPr>
          <a:lstStyle>
            <a:lvl1pPr algn="ctr">
              <a:defRPr>
                <a:solidFill>
                  <a:schemeClr val="bg1"/>
                </a:solidFill>
              </a:defRPr>
            </a:lvl1pPr>
          </a:lstStyle>
          <a:p>
            <a:r>
              <a:rPr lang="en-US" dirty="0"/>
              <a:t>Change image by clicking on “insert” picture.</a:t>
            </a:r>
          </a:p>
        </p:txBody>
      </p:sp>
      <p:sp>
        <p:nvSpPr>
          <p:cNvPr id="3" name="Title 35">
            <a:extLst>
              <a:ext uri="{FF2B5EF4-FFF2-40B4-BE49-F238E27FC236}">
                <a16:creationId xmlns:a16="http://schemas.microsoft.com/office/drawing/2014/main" id="{88C3AFD5-6B99-4036-8067-D643B2A9D276}"/>
              </a:ext>
            </a:extLst>
          </p:cNvPr>
          <p:cNvSpPr>
            <a:spLocks noGrp="1"/>
          </p:cNvSpPr>
          <p:nvPr>
            <p:ph type="title" hasCustomPrompt="1"/>
          </p:nvPr>
        </p:nvSpPr>
        <p:spPr>
          <a:xfrm>
            <a:off x="465138" y="960439"/>
            <a:ext cx="4983162" cy="3325812"/>
          </a:xfrm>
          <a:noFill/>
        </p:spPr>
        <p:txBody>
          <a:bodyPr vert="horz" wrap="square" lIns="0" tIns="0" rIns="0" bIns="0" rtlCol="0" anchor="t" anchorCtr="0">
            <a:noAutofit/>
          </a:bodyPr>
          <a:lstStyle>
            <a:lvl1pPr>
              <a:defRPr lang="en-US" sz="4800" spc="-50" baseline="0" dirty="0">
                <a:solidFill>
                  <a:schemeClr val="tx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487164528"/>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960438"/>
            <a:ext cx="7604124" cy="3629025"/>
          </a:xfrm>
          <a:noFill/>
        </p:spPr>
        <p:txBody>
          <a:bodyPr vert="horz" wrap="square" lIns="0" tIns="0" rIns="0" bIns="0" rtlCol="0" anchor="t" anchorCtr="0">
            <a:noAutofit/>
          </a:bodyPr>
          <a:lstStyle>
            <a:lvl1pPr>
              <a:defRPr lang="en-US" sz="4800" spc="-50" baseline="0" dirty="0">
                <a:solidFill>
                  <a:schemeClr val="bg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27187181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65138" y="960438"/>
            <a:ext cx="7604124" cy="3629025"/>
          </a:xfrm>
          <a:noFill/>
        </p:spPr>
        <p:txBody>
          <a:bodyPr vert="horz" wrap="square" lIns="0" tIns="0" rIns="0" bIns="0" rtlCol="0" anchor="t" anchorCtr="0">
            <a:noAutofit/>
          </a:bodyPr>
          <a:lstStyle>
            <a:lvl1pPr>
              <a:defRPr lang="en-US" sz="4800" spc="-50" baseline="0" dirty="0">
                <a:solidFill>
                  <a:schemeClr val="accent5"/>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22506187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354763" y="0"/>
            <a:ext cx="6081712" cy="6994525"/>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dirty="0"/>
              <a:t>Click icon to add picture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baseline="0">
                <a:solidFill>
                  <a:schemeClr val="tx1"/>
                </a:solidFill>
              </a:defRPr>
            </a:lvl1pPr>
          </a:lstStyle>
          <a:p>
            <a:r>
              <a:rPr lang="en-US" dirty="0"/>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65138" y="2410676"/>
            <a:ext cx="4919662" cy="2701637"/>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lvl="1"/>
            <a:endParaRPr lang="en-US" dirty="0"/>
          </a:p>
          <a:p>
            <a:pPr lvl="1"/>
            <a:endParaRPr lang="en-US" dirty="0"/>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65138" y="1960860"/>
            <a:ext cx="4919661" cy="307777"/>
          </a:xfrm>
        </p:spPr>
        <p:txBody>
          <a:bodyPr wrap="square" lIns="0" tIns="0" rIns="0" bIns="0">
            <a:spAutoFit/>
          </a:bodyPr>
          <a:lstStyle>
            <a:lvl1pPr marL="0" indent="0">
              <a:lnSpc>
                <a:spcPts val="2400"/>
              </a:lnSpc>
              <a:buNone/>
              <a:defRPr lang="en-US" sz="2000" kern="1200" spc="0" baseline="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a:t>
            </a:r>
          </a:p>
        </p:txBody>
      </p:sp>
    </p:spTree>
    <p:extLst>
      <p:ext uri="{BB962C8B-B14F-4D97-AF65-F5344CB8AC3E}">
        <p14:creationId xmlns:p14="http://schemas.microsoft.com/office/powerpoint/2010/main" val="3537116385"/>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201863"/>
            <a:ext cx="3690937" cy="2590800"/>
          </a:xfrm>
          <a:blipFill>
            <a:blip r:embed="rId2"/>
            <a:stretch>
              <a:fillRect/>
            </a:stretch>
          </a:blipFill>
        </p:spPr>
        <p:txBody>
          <a:bodyPr anchor="ctr" anchorCtr="0">
            <a:noAutofit/>
          </a:bodyPr>
          <a:lstStyle>
            <a:lvl1pPr marL="0" indent="0" algn="ctr">
              <a:buNone/>
              <a:defRPr sz="2000">
                <a:solidFill>
                  <a:schemeClr val="bg2"/>
                </a:solidFill>
              </a:defRPr>
            </a:lvl1pPr>
          </a:lstStyle>
          <a:p>
            <a:r>
              <a:rPr lang="en-US" dirty="0"/>
              <a:t>Click icon to add picture</a:t>
            </a:r>
          </a:p>
        </p:txBody>
      </p:sp>
      <p:sp>
        <p:nvSpPr>
          <p:cNvPr id="12" name="Picture Placeholder 10"/>
          <p:cNvSpPr>
            <a:spLocks noGrp="1"/>
          </p:cNvSpPr>
          <p:nvPr>
            <p:ph type="pic" sz="quarter" idx="15"/>
          </p:nvPr>
        </p:nvSpPr>
        <p:spPr>
          <a:xfrm>
            <a:off x="4389437" y="2201863"/>
            <a:ext cx="3679825" cy="2590800"/>
          </a:xfrm>
          <a:blipFill>
            <a:blip r:embed="rId3"/>
            <a:stretch>
              <a:fillRect/>
            </a:stretch>
          </a:blipFill>
        </p:spPr>
        <p:txBody>
          <a:bodyPr anchor="ctr" anchorCtr="0">
            <a:noAutofit/>
          </a:bodyPr>
          <a:lstStyle>
            <a:lvl1pPr marL="0" indent="0" algn="ctr">
              <a:buNone/>
              <a:defRPr sz="2000">
                <a:solidFill>
                  <a:schemeClr val="bg2"/>
                </a:solidFill>
              </a:defRPr>
            </a:lvl1pPr>
          </a:lstStyle>
          <a:p>
            <a:r>
              <a:rPr lang="en-US" dirty="0"/>
              <a:t>Click icon to add picture</a:t>
            </a:r>
          </a:p>
        </p:txBody>
      </p:sp>
      <p:sp>
        <p:nvSpPr>
          <p:cNvPr id="13" name="Picture Placeholder 10"/>
          <p:cNvSpPr>
            <a:spLocks noGrp="1"/>
          </p:cNvSpPr>
          <p:nvPr>
            <p:ph type="pic" sz="quarter" idx="16"/>
          </p:nvPr>
        </p:nvSpPr>
        <p:spPr>
          <a:xfrm>
            <a:off x="8302625" y="2201863"/>
            <a:ext cx="3695700" cy="2590800"/>
          </a:xfrm>
          <a:blipFill>
            <a:blip r:embed="rId4"/>
            <a:stretch>
              <a:fillRect/>
            </a:stretch>
          </a:blipFill>
        </p:spPr>
        <p:txBody>
          <a:bodyPr anchor="ctr" anchorCtr="0">
            <a:noAutofit/>
          </a:bodyPr>
          <a:lstStyle>
            <a:lvl1pPr marL="0" indent="0" algn="ctr">
              <a:buNone/>
              <a:defRPr sz="2000">
                <a:solidFill>
                  <a:schemeClr val="bg2"/>
                </a:solidFill>
              </a:defRPr>
            </a:lvl1pPr>
          </a:lstStyle>
          <a:p>
            <a:r>
              <a:rPr lang="en-US" dirty="0"/>
              <a:t>Click icon to add 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Photo layout 2</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sz="1400">
                <a:solidFill>
                  <a:srgbClr val="008C72"/>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sz="1400">
                <a:solidFill>
                  <a:srgbClr val="008C72"/>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6" name="Footer Placeholder 14">
            <a:extLst>
              <a:ext uri="{FF2B5EF4-FFF2-40B4-BE49-F238E27FC236}">
                <a16:creationId xmlns:a16="http://schemas.microsoft.com/office/drawing/2014/main" id="{3CC8D48C-0AE0-489F-AD07-46162F3D69B0}"/>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2952889458"/>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33900" y="426474"/>
            <a:ext cx="7902575" cy="6568052"/>
          </a:xfrm>
          <a:prstGeom prst="rect">
            <a:avLst/>
          </a:prstGeom>
        </p:spPr>
      </p:pic>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61079"/>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Large 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522101"/>
          </a:xfrm>
        </p:spPr>
        <p:txBody>
          <a:bodyPr lIns="0" tIns="0" rIns="0" bIns="0"/>
          <a:lstStyle>
            <a:lvl1pPr marL="285750" indent="-285750">
              <a:lnSpc>
                <a:spcPts val="1800"/>
              </a:lnSpc>
              <a:spcBef>
                <a:spcPts val="0"/>
              </a:spcBef>
              <a:buFont typeface="Arial" panose="020B0604020202020204" pitchFamily="34" charset="0"/>
              <a:buChar char="•"/>
              <a:defRPr sz="1400" b="0" i="0" spc="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485449" y="1562100"/>
            <a:ext cx="5951026" cy="4411663"/>
          </a:xfrm>
        </p:spPr>
        <p:txBody>
          <a:bodyPr anchor="ctr" anchorCtr="0"/>
          <a:lstStyle>
            <a:lvl1pPr algn="ctr">
              <a:defRPr/>
            </a:lvl1pPr>
          </a:lstStyle>
          <a:p>
            <a:r>
              <a:rPr lang="en-US" dirty="0"/>
              <a:t>Click icon to add picture</a:t>
            </a:r>
          </a:p>
        </p:txBody>
      </p:sp>
      <p:sp>
        <p:nvSpPr>
          <p:cNvPr id="13" name="Footer Placeholder 14">
            <a:extLst>
              <a:ext uri="{FF2B5EF4-FFF2-40B4-BE49-F238E27FC236}">
                <a16:creationId xmlns:a16="http://schemas.microsoft.com/office/drawing/2014/main" id="{B9AEC771-481D-4FF6-AD08-FD4DD79D2C30}"/>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a:t>
            </a:r>
            <a:r>
              <a:rPr lang="en-US" dirty="0">
                <a:solidFill>
                  <a:schemeClr val="bg1">
                    <a:lumMod val="50000"/>
                  </a:schemeClr>
                </a:solidFill>
              </a:rPr>
              <a:t>Dynamics 365 </a:t>
            </a:r>
          </a:p>
        </p:txBody>
      </p:sp>
    </p:spTree>
    <p:extLst>
      <p:ext uri="{BB962C8B-B14F-4D97-AF65-F5344CB8AC3E}">
        <p14:creationId xmlns:p14="http://schemas.microsoft.com/office/powerpoint/2010/main" val="578575133"/>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33900" y="426474"/>
            <a:ext cx="7902575" cy="6568052"/>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485449" y="1562100"/>
            <a:ext cx="5951026" cy="4411663"/>
          </a:xfrm>
        </p:spPr>
        <p:txBody>
          <a:bodyPr anchor="ctr" anchorCtr="0"/>
          <a:lstStyle>
            <a:lvl1pPr algn="ctr">
              <a:defRPr/>
            </a:lvl1pPr>
          </a:lstStyle>
          <a:p>
            <a:r>
              <a:rPr lang="en-US" dirty="0"/>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66849" y="2040568"/>
            <a:ext cx="1727200" cy="3047886"/>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433638" y="2040568"/>
            <a:ext cx="1727200" cy="3047886"/>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16" name="Footer Placeholder 14">
            <a:extLst>
              <a:ext uri="{FF2B5EF4-FFF2-40B4-BE49-F238E27FC236}">
                <a16:creationId xmlns:a16="http://schemas.microsoft.com/office/drawing/2014/main" id="{6FCE5757-E538-4E4B-BB66-DA966C94A7B7}"/>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a:t>
            </a:r>
            <a:r>
              <a:rPr lang="en-US" dirty="0">
                <a:solidFill>
                  <a:schemeClr val="bg1">
                    <a:lumMod val="50000"/>
                  </a:schemeClr>
                </a:solidFill>
              </a:rPr>
              <a:t>Dynamics 365 </a:t>
            </a:r>
          </a:p>
        </p:txBody>
      </p:sp>
    </p:spTree>
    <p:extLst>
      <p:ext uri="{BB962C8B-B14F-4D97-AF65-F5344CB8AC3E}">
        <p14:creationId xmlns:p14="http://schemas.microsoft.com/office/powerpoint/2010/main" val="4275985327"/>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0419340-DB0C-B34E-84FE-2AA1A19A58C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975074" y="0"/>
            <a:ext cx="6093577" cy="6994525"/>
          </a:xfrm>
          <a:prstGeom prst="rect">
            <a:avLst/>
          </a:prstGeom>
        </p:spPr>
      </p:pic>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solidFill>
                  <a:srgbClr val="000000"/>
                </a:solidFill>
              </a:defRPr>
            </a:lvl1pPr>
          </a:lstStyle>
          <a:p>
            <a:r>
              <a:rPr lang="en-US" dirty="0"/>
              <a:t>Azure presentation</a:t>
            </a:r>
            <a:br>
              <a:rPr lang="en-US" dirty="0"/>
            </a:br>
            <a:r>
              <a:rPr lang="en-US" dirty="0"/>
              <a:t>title or event name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spTree>
    <p:extLst>
      <p:ext uri="{BB962C8B-B14F-4D97-AF65-F5344CB8AC3E}">
        <p14:creationId xmlns:p14="http://schemas.microsoft.com/office/powerpoint/2010/main" val="3842161821"/>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91953" y="496641"/>
            <a:ext cx="11087895" cy="6497884"/>
          </a:xfrm>
          <a:prstGeom prst="rect">
            <a:avLst/>
          </a:prstGeom>
        </p:spPr>
      </p:pic>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339975" y="1633858"/>
            <a:ext cx="7832726" cy="4405313"/>
          </a:xfrm>
        </p:spPr>
        <p:txBody>
          <a:bodyPr anchor="ctr" anchorCtr="0"/>
          <a:lstStyle>
            <a:lvl1pPr algn="ctr">
              <a:defRPr/>
            </a:lvl1pPr>
          </a:lstStyle>
          <a:p>
            <a:r>
              <a:rPr lang="en-US" dirty="0"/>
              <a:t>Click icon to add picture</a:t>
            </a:r>
          </a:p>
        </p:txBody>
      </p:sp>
      <p:sp>
        <p:nvSpPr>
          <p:cNvPr id="9" name="Footer Placeholder 14">
            <a:extLst>
              <a:ext uri="{FF2B5EF4-FFF2-40B4-BE49-F238E27FC236}">
                <a16:creationId xmlns:a16="http://schemas.microsoft.com/office/drawing/2014/main" id="{094367A8-7AEF-4C78-AF93-670FC65820C5}"/>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1745193422"/>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1989614"/>
            <a:ext cx="3690933" cy="3605213"/>
          </a:xfrm>
        </p:spPr>
        <p:txBody>
          <a:bodyPr anchor="ctr">
            <a:noAutofit/>
          </a:bodyPr>
          <a:lstStyle>
            <a:lvl1pPr marL="0" indent="0" algn="ctr">
              <a:buNone/>
              <a:defRPr sz="2400"/>
            </a:lvl1pPr>
          </a:lstStyle>
          <a:p>
            <a:r>
              <a:rPr lang="en-US" dirty="0"/>
              <a:t>Click icon to add chart</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Chart examples</a:t>
            </a:r>
          </a:p>
        </p:txBody>
      </p:sp>
      <p:sp>
        <p:nvSpPr>
          <p:cNvPr id="9" name="Text Placeholder 4"/>
          <p:cNvSpPr>
            <a:spLocks noGrp="1"/>
          </p:cNvSpPr>
          <p:nvPr>
            <p:ph type="body" sz="quarter" idx="12" hasCustomPrompt="1"/>
          </p:nvPr>
        </p:nvSpPr>
        <p:spPr>
          <a:xfrm>
            <a:off x="465135" y="5973763"/>
            <a:ext cx="3690937" cy="307777"/>
          </a:xfrm>
        </p:spPr>
        <p:txBody>
          <a:bodyPr lIns="0" tIns="0" rIns="0" bIns="0"/>
          <a:lstStyle>
            <a:lvl1pPr marL="0" indent="0">
              <a:lnSpc>
                <a:spcPts val="1200"/>
              </a:lnSpc>
              <a:spcBef>
                <a:spcPts val="900"/>
              </a:spcBef>
              <a:buFont typeface="Arial" panose="020B0604020202020204" pitchFamily="34" charset="0"/>
              <a:buNone/>
              <a:defRPr sz="1000" b="0" i="0" spc="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7" name="Text Placeholder 4"/>
          <p:cNvSpPr>
            <a:spLocks noGrp="1"/>
          </p:cNvSpPr>
          <p:nvPr>
            <p:ph type="body" sz="quarter" idx="18" hasCustomPrompt="1"/>
          </p:nvPr>
        </p:nvSpPr>
        <p:spPr>
          <a:xfrm>
            <a:off x="4389438" y="5973763"/>
            <a:ext cx="3679825" cy="307777"/>
          </a:xfrm>
        </p:spPr>
        <p:txBody>
          <a:bodyPr vert="horz" wrap="square" lIns="0" tIns="0" rIns="0" bIns="0" rtlCol="0">
            <a:spAutoFit/>
          </a:bodyPr>
          <a:lstStyle>
            <a:lvl1pPr>
              <a:tabLst/>
              <a:defRPr lang="en-US" sz="1000" b="0" i="0" spc="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1989614"/>
            <a:ext cx="3679825" cy="3605213"/>
          </a:xfrm>
        </p:spPr>
        <p:txBody>
          <a:bodyPr anchor="ctr">
            <a:noAutofit/>
          </a:bodyPr>
          <a:lstStyle>
            <a:lvl1pPr marL="0" indent="0" algn="ctr">
              <a:buNone/>
              <a:defRPr sz="2400"/>
            </a:lvl1pPr>
          </a:lstStyle>
          <a:p>
            <a:r>
              <a:rPr lang="en-US" dirty="0"/>
              <a:t>Click icon to add chart</a:t>
            </a:r>
          </a:p>
        </p:txBody>
      </p:sp>
      <p:sp>
        <p:nvSpPr>
          <p:cNvPr id="21" name="Chart Placeholder 6"/>
          <p:cNvSpPr>
            <a:spLocks noGrp="1"/>
          </p:cNvSpPr>
          <p:nvPr>
            <p:ph type="chart" sz="quarter" idx="23"/>
          </p:nvPr>
        </p:nvSpPr>
        <p:spPr>
          <a:xfrm>
            <a:off x="8302624" y="1989614"/>
            <a:ext cx="3695701" cy="3605213"/>
          </a:xfrm>
        </p:spPr>
        <p:txBody>
          <a:bodyPr anchor="ctr">
            <a:noAutofit/>
          </a:bodyPr>
          <a:lstStyle>
            <a:lvl1pPr marL="0" indent="0" algn="ctr">
              <a:buNone/>
              <a:defRPr sz="2400"/>
            </a:lvl1pPr>
          </a:lstStyle>
          <a:p>
            <a:r>
              <a:rPr lang="en-US" dirty="0"/>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65134" y="5783263"/>
            <a:ext cx="3702053" cy="199692"/>
          </a:xfrm>
        </p:spPr>
        <p:txBody>
          <a:bodyPr tIns="0"/>
          <a:lstStyle>
            <a:lvl1pPr>
              <a:defRPr lang="en-US" sz="1000" b="1" kern="1200" spc="0" dirty="0" smtClean="0">
                <a:solidFill>
                  <a:schemeClr val="tx1"/>
                </a:solidFill>
                <a:latin typeface="+mn-lt"/>
                <a:ea typeface="+mn-ea"/>
                <a:cs typeface="+mn-cs"/>
              </a:defRPr>
            </a:lvl1pPr>
          </a:lstStyle>
          <a:p>
            <a:pPr lvl="0"/>
            <a:r>
              <a:rPr lang="en-US" dirty="0"/>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400549" y="5783263"/>
            <a:ext cx="3702053" cy="199692"/>
          </a:xfrm>
        </p:spPr>
        <p:txBody>
          <a:bodyPr tIns="0"/>
          <a:lstStyle>
            <a:lvl1pPr>
              <a:defRPr lang="en-US" sz="1000" b="1" kern="1200" spc="0" dirty="0" smtClean="0">
                <a:solidFill>
                  <a:schemeClr val="tx1"/>
                </a:solidFill>
                <a:latin typeface="+mn-lt"/>
                <a:ea typeface="+mn-ea"/>
                <a:cs typeface="+mn-cs"/>
              </a:defRPr>
            </a:lvl1pPr>
          </a:lstStyle>
          <a:p>
            <a:pPr lvl="0"/>
            <a:r>
              <a:rPr lang="en-US" dirty="0"/>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302624" y="5783263"/>
            <a:ext cx="3702053" cy="199692"/>
          </a:xfrm>
        </p:spPr>
        <p:txBody>
          <a:bodyPr tIns="0"/>
          <a:lstStyle>
            <a:lvl1pPr>
              <a:defRPr lang="en-US" sz="1000" b="1" kern="1200" spc="0" dirty="0" smtClean="0">
                <a:solidFill>
                  <a:schemeClr val="tx1"/>
                </a:solidFill>
                <a:latin typeface="+mn-lt"/>
                <a:ea typeface="+mn-ea"/>
                <a:cs typeface="+mn-cs"/>
              </a:defRPr>
            </a:lvl1pPr>
          </a:lstStyle>
          <a:p>
            <a:pPr lvl="0"/>
            <a:r>
              <a:rPr lang="en-US" dirty="0"/>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302624" y="5973763"/>
            <a:ext cx="3679825" cy="307777"/>
          </a:xfrm>
        </p:spPr>
        <p:txBody>
          <a:bodyPr vert="horz" wrap="square" lIns="0" tIns="0" rIns="0" bIns="0" rtlCol="0">
            <a:spAutoFit/>
          </a:bodyPr>
          <a:lstStyle>
            <a:lvl1pPr>
              <a:tabLst/>
              <a:defRPr lang="en-US" sz="1000" b="0" i="0" spc="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5" name="Footer Placeholder 14">
            <a:extLst>
              <a:ext uri="{FF2B5EF4-FFF2-40B4-BE49-F238E27FC236}">
                <a16:creationId xmlns:a16="http://schemas.microsoft.com/office/drawing/2014/main" id="{0C981775-2AD3-4822-BEA1-B9C42963F17D}"/>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3445979935"/>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Table styling</a:t>
            </a:r>
          </a:p>
        </p:txBody>
      </p:sp>
      <p:sp>
        <p:nvSpPr>
          <p:cNvPr id="4" name="Table Placeholder 3"/>
          <p:cNvSpPr>
            <a:spLocks noGrp="1"/>
          </p:cNvSpPr>
          <p:nvPr>
            <p:ph type="tbl" sz="quarter" idx="10"/>
          </p:nvPr>
        </p:nvSpPr>
        <p:spPr>
          <a:xfrm>
            <a:off x="465138" y="2201862"/>
            <a:ext cx="11533187" cy="4159883"/>
          </a:xfrm>
        </p:spPr>
        <p:txBody>
          <a:bodyPr anchor="ctr" anchorCtr="0"/>
          <a:lstStyle>
            <a:lvl1pPr algn="ctr">
              <a:defRPr/>
            </a:lvl1pPr>
          </a:lstStyle>
          <a:p>
            <a:r>
              <a:rPr lang="en-US" dirty="0"/>
              <a:t>Click icon to add table</a:t>
            </a:r>
          </a:p>
        </p:txBody>
      </p:sp>
      <p:sp>
        <p:nvSpPr>
          <p:cNvPr id="5" name="Footer Placeholder 14">
            <a:extLst>
              <a:ext uri="{FF2B5EF4-FFF2-40B4-BE49-F238E27FC236}">
                <a16:creationId xmlns:a16="http://schemas.microsoft.com/office/drawing/2014/main" id="{0C46E0E1-3C9A-40D4-B021-A6836C885DA5}"/>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3030335042"/>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accent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B9C72DA-98A4-2E4B-8238-F60963777373}"/>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79747" y="262441"/>
            <a:ext cx="2311755" cy="580522"/>
          </a:xfrm>
          <a:prstGeom prst="rect">
            <a:avLst/>
          </a:prstGeom>
        </p:spPr>
      </p:pic>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63277" y="6579623"/>
            <a:ext cx="4572000"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65138" y="1882011"/>
            <a:ext cx="7604125" cy="1502728"/>
          </a:xfrm>
          <a:noFill/>
        </p:spPr>
        <p:txBody>
          <a:bodyPr lIns="0" tIns="0" rIns="0" bIns="0" anchor="t" anchorCtr="0"/>
          <a:lstStyle>
            <a:lvl1pPr>
              <a:lnSpc>
                <a:spcPct val="100000"/>
              </a:lnSpc>
              <a:spcAft>
                <a:spcPts val="1300"/>
              </a:spcAft>
              <a:defRPr sz="2600" spc="-50" baseline="0">
                <a:solidFill>
                  <a:schemeClr val="tx1"/>
                </a:solidFill>
              </a:defRPr>
            </a:lvl1pPr>
          </a:lstStyle>
          <a:p>
            <a:r>
              <a:rPr lang="en-US" dirty="0"/>
              <a:t>Thank you.</a:t>
            </a:r>
          </a:p>
        </p:txBody>
      </p:sp>
    </p:spTree>
    <p:extLst>
      <p:ext uri="{BB962C8B-B14F-4D97-AF65-F5344CB8AC3E}">
        <p14:creationId xmlns:p14="http://schemas.microsoft.com/office/powerpoint/2010/main" val="7546705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Closing dark gray">
    <p:bg>
      <p:bgPr>
        <a:solidFill>
          <a:schemeClr val="tx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65138" y="1882011"/>
            <a:ext cx="7604125" cy="1502728"/>
          </a:xfrm>
          <a:noFill/>
        </p:spPr>
        <p:txBody>
          <a:bodyPr lIns="0" tIns="0" rIns="0" bIns="0" anchor="t" anchorCtr="0"/>
          <a:lstStyle>
            <a:lvl1pPr>
              <a:lnSpc>
                <a:spcPct val="100000"/>
              </a:lnSpc>
              <a:spcAft>
                <a:spcPts val="1300"/>
              </a:spcAft>
              <a:defRPr sz="2600" spc="-50" baseline="0">
                <a:solidFill>
                  <a:schemeClr val="accent5"/>
                </a:solidFill>
              </a:defRPr>
            </a:lvl1pPr>
          </a:lstStyle>
          <a:p>
            <a:r>
              <a:rPr lang="en-US" dirty="0"/>
              <a:t>Thank you.</a:t>
            </a:r>
          </a:p>
        </p:txBody>
      </p:sp>
      <p:pic>
        <p:nvPicPr>
          <p:cNvPr id="11" name="Picture 10">
            <a:extLst>
              <a:ext uri="{FF2B5EF4-FFF2-40B4-BE49-F238E27FC236}">
                <a16:creationId xmlns:a16="http://schemas.microsoft.com/office/drawing/2014/main" id="{22878A76-48F5-40B8-BC33-2551AA0746A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79747" y="262290"/>
            <a:ext cx="2311755" cy="580522"/>
          </a:xfrm>
          <a:prstGeom prst="rect">
            <a:avLst/>
          </a:prstGeom>
        </p:spPr>
      </p:pic>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63277" y="6579623"/>
            <a:ext cx="4572000"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31281283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474841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grpSp>
        <p:nvGrpSpPr>
          <p:cNvPr id="7" name="Group 6"/>
          <p:cNvGrpSpPr/>
          <p:nvPr userDrawn="1"/>
        </p:nvGrpSpPr>
        <p:grpSpPr>
          <a:xfrm>
            <a:off x="465139" y="449264"/>
            <a:ext cx="933131" cy="200341"/>
            <a:chOff x="465139" y="449264"/>
            <a:chExt cx="933131" cy="200341"/>
          </a:xfrm>
        </p:grpSpPr>
        <p:pic>
          <p:nvPicPr>
            <p:cNvPr id="97" name="Picture 96"/>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4"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Tree>
    <p:extLst>
      <p:ext uri="{BB962C8B-B14F-4D97-AF65-F5344CB8AC3E}">
        <p14:creationId xmlns:p14="http://schemas.microsoft.com/office/powerpoint/2010/main" val="36835796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0" y="0"/>
            <a:ext cx="12435140" cy="6994525"/>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3"/>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15637485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1" y="691"/>
            <a:ext cx="12436475" cy="6993142"/>
          </a:xfrm>
          <a:prstGeom prst="rect">
            <a:avLst/>
          </a:prstGeom>
        </p:spPr>
      </p:pic>
      <p:pic>
        <p:nvPicPr>
          <p:cNvPr id="97" name="Picture 96"/>
          <p:cNvPicPr>
            <a:picLocks noChangeAspect="1"/>
          </p:cNvPicPr>
          <p:nvPr userDrawn="1"/>
        </p:nvPicPr>
        <p:blipFill rotWithShape="1">
          <a:blip r:embed="rId3"/>
          <a:srcRect l="26716" r="872" b="4064"/>
          <a:stretch/>
        </p:blipFill>
        <p:spPr bwMode="black">
          <a:xfrm>
            <a:off x="721996" y="459092"/>
            <a:ext cx="676274" cy="187779"/>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rotWithShape="1">
          <a:blip r:embed="rId4"/>
          <a:srcRect r="76414"/>
          <a:stretch/>
        </p:blipFill>
        <p:spPr bwMode="black">
          <a:xfrm>
            <a:off x="465139" y="449264"/>
            <a:ext cx="220661" cy="200341"/>
          </a:xfrm>
          <a:prstGeom prst="rect">
            <a:avLst/>
          </a:prstGeom>
        </p:spPr>
      </p:pic>
    </p:spTree>
    <p:extLst>
      <p:ext uri="{BB962C8B-B14F-4D97-AF65-F5344CB8AC3E}">
        <p14:creationId xmlns:p14="http://schemas.microsoft.com/office/powerpoint/2010/main" val="35266535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Tree>
    <p:extLst>
      <p:ext uri="{BB962C8B-B14F-4D97-AF65-F5344CB8AC3E}">
        <p14:creationId xmlns:p14="http://schemas.microsoft.com/office/powerpoint/2010/main" val="4018548091"/>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pic>
        <p:nvPicPr>
          <p:cNvPr id="7" name="Picture 6">
            <a:extLst>
              <a:ext uri="{FF2B5EF4-FFF2-40B4-BE49-F238E27FC236}">
                <a16:creationId xmlns:a16="http://schemas.microsoft.com/office/drawing/2014/main" id="{F64BDF03-4137-9B4F-811A-B300BDF9B2A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412523" y="210208"/>
            <a:ext cx="5695363" cy="6537434"/>
          </a:xfrm>
          <a:prstGeom prst="rect">
            <a:avLst/>
          </a:prstGeom>
        </p:spPr>
      </p:pic>
    </p:spTree>
    <p:extLst>
      <p:ext uri="{BB962C8B-B14F-4D97-AF65-F5344CB8AC3E}">
        <p14:creationId xmlns:p14="http://schemas.microsoft.com/office/powerpoint/2010/main" val="340294545"/>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373432971"/>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Tree>
    <p:extLst>
      <p:ext uri="{BB962C8B-B14F-4D97-AF65-F5344CB8AC3E}">
        <p14:creationId xmlns:p14="http://schemas.microsoft.com/office/powerpoint/2010/main" val="3264567736"/>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vel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a:t> 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vel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Tree>
    <p:extLst>
      <p:ext uri="{BB962C8B-B14F-4D97-AF65-F5344CB8AC3E}">
        <p14:creationId xmlns:p14="http://schemas.microsoft.com/office/powerpoint/2010/main" val="1924477976"/>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1447951222"/>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2193880636"/>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dirty="0"/>
              <a:t>Title</a:t>
            </a:r>
          </a:p>
        </p:txBody>
      </p:sp>
    </p:spTree>
    <p:extLst>
      <p:ext uri="{BB962C8B-B14F-4D97-AF65-F5344CB8AC3E}">
        <p14:creationId xmlns:p14="http://schemas.microsoft.com/office/powerpoint/2010/main" val="1144794110"/>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37557946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3599164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8389081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443" y="-1"/>
            <a:ext cx="12435587" cy="6994525"/>
          </a:xfrm>
          <a:prstGeom prst="rect">
            <a:avLst/>
          </a:prstGeom>
        </p:spPr>
      </p:pic>
      <p:sp>
        <p:nvSpPr>
          <p:cNvPr id="2" name="Title 1"/>
          <p:cNvSpPr>
            <a:spLocks noGrp="1"/>
          </p:cNvSpPr>
          <p:nvPr>
            <p:ph type="title" hasCustomPrompt="1"/>
          </p:nvPr>
        </p:nvSpPr>
        <p:spPr>
          <a:xfrm>
            <a:off x="465138" y="899478"/>
            <a:ext cx="7604125" cy="2701925"/>
          </a:xfrm>
          <a:noFill/>
        </p:spPr>
        <p:txBody>
          <a:bodyPr wrap="square" lIns="0" tIns="0" rIns="0" bIns="0" anchor="t" anchorCtr="0">
            <a:noAutofit/>
          </a:bodyPr>
          <a:lstStyle>
            <a:lvl1pPr>
              <a:lnSpc>
                <a:spcPts val="5600"/>
              </a:lnSpc>
              <a:defRPr sz="5400" spc="-15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74724049"/>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pic>
        <p:nvPicPr>
          <p:cNvPr id="8" name="Picture 7">
            <a:extLst>
              <a:ext uri="{FF2B5EF4-FFF2-40B4-BE49-F238E27FC236}">
                <a16:creationId xmlns:a16="http://schemas.microsoft.com/office/drawing/2014/main" id="{67DB9C92-5B22-1645-98AA-DEA153351D4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74421" y="327991"/>
            <a:ext cx="5522090" cy="6338542"/>
          </a:xfrm>
          <a:prstGeom prst="rect">
            <a:avLst/>
          </a:prstGeom>
        </p:spPr>
      </p:pic>
    </p:spTree>
    <p:extLst>
      <p:ext uri="{BB962C8B-B14F-4D97-AF65-F5344CB8AC3E}">
        <p14:creationId xmlns:p14="http://schemas.microsoft.com/office/powerpoint/2010/main" val="3820680019"/>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1</a:t>
            </a:r>
          </a:p>
        </p:txBody>
      </p:sp>
      <p:sp>
        <p:nvSpPr>
          <p:cNvPr id="4" name="Picture Placeholder 3"/>
          <p:cNvSpPr>
            <a:spLocks noGrp="1"/>
          </p:cNvSpPr>
          <p:nvPr>
            <p:ph type="pic" sz="quarter" idx="10"/>
          </p:nvPr>
        </p:nvSpPr>
        <p:spPr>
          <a:xfrm>
            <a:off x="6354763" y="0"/>
            <a:ext cx="6081712" cy="6994525"/>
          </a:xfrm>
          <a:blipFill dpi="0" rotWithShape="1">
            <a:blip r:embed="rId2"/>
            <a:srcRect/>
            <a:tile tx="-1530350" ty="0" sx="66000" sy="66000" flip="none" algn="tl"/>
          </a:blipFill>
        </p:spPr>
        <p:txBody>
          <a:bodyPr anchor="ctr">
            <a:noAutofit/>
          </a:bodyPr>
          <a:lstStyle>
            <a:lvl1pPr marL="0" indent="0" algn="ctr">
              <a:buNone/>
              <a:defRPr>
                <a:solidFill>
                  <a:schemeClr val="bg2"/>
                </a:solidFill>
              </a:defRPr>
            </a:lvl1pPr>
          </a:lstStyle>
          <a:p>
            <a:r>
              <a:rPr lang="en-US" dirty="0"/>
              <a:t>Click icon to add picture</a:t>
            </a:r>
          </a:p>
        </p:txBody>
      </p:sp>
    </p:spTree>
    <p:extLst>
      <p:ext uri="{BB962C8B-B14F-4D97-AF65-F5344CB8AC3E}">
        <p14:creationId xmlns:p14="http://schemas.microsoft.com/office/powerpoint/2010/main" val="73755615"/>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65138" y="2168525"/>
            <a:ext cx="2734056" cy="4371975"/>
          </a:xfrm>
          <a:blipFill dpi="0" rotWithShape="1">
            <a:blip r:embed="rId2"/>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5" name="Picture Placeholder 3"/>
          <p:cNvSpPr>
            <a:spLocks noGrp="1"/>
          </p:cNvSpPr>
          <p:nvPr>
            <p:ph type="pic" sz="quarter" idx="11" hasCustomPrompt="1"/>
          </p:nvPr>
        </p:nvSpPr>
        <p:spPr>
          <a:xfrm>
            <a:off x="3397922" y="2168524"/>
            <a:ext cx="2734056" cy="4371975"/>
          </a:xfrm>
          <a:blipFill dpi="0" rotWithShape="1">
            <a:blip r:embed="rId3"/>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6" name="Picture Placeholder 3"/>
          <p:cNvSpPr>
            <a:spLocks noGrp="1"/>
          </p:cNvSpPr>
          <p:nvPr>
            <p:ph type="pic" sz="quarter" idx="12" hasCustomPrompt="1"/>
          </p:nvPr>
        </p:nvSpPr>
        <p:spPr>
          <a:xfrm>
            <a:off x="9263490" y="2168524"/>
            <a:ext cx="2734056" cy="4371975"/>
          </a:xfrm>
          <a:blipFill dpi="0" rotWithShape="1">
            <a:blip r:embed="rId4"/>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7" name="Picture Placeholder 3"/>
          <p:cNvSpPr>
            <a:spLocks noGrp="1"/>
          </p:cNvSpPr>
          <p:nvPr>
            <p:ph type="pic" sz="quarter" idx="13" hasCustomPrompt="1"/>
          </p:nvPr>
        </p:nvSpPr>
        <p:spPr>
          <a:xfrm>
            <a:off x="6330706" y="2168524"/>
            <a:ext cx="2734056" cy="4371975"/>
          </a:xfrm>
          <a:blipFill dpi="0" rotWithShape="1">
            <a:blip r:embed="rId5"/>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2</a:t>
            </a:r>
          </a:p>
        </p:txBody>
      </p:sp>
      <p:sp>
        <p:nvSpPr>
          <p:cNvPr id="17" name="Text Placeholder 16"/>
          <p:cNvSpPr>
            <a:spLocks noGrp="1"/>
          </p:cNvSpPr>
          <p:nvPr>
            <p:ph type="body" sz="quarter" idx="14" hasCustomPrompt="1"/>
          </p:nvPr>
        </p:nvSpPr>
        <p:spPr>
          <a:xfrm>
            <a:off x="465138"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8" name="Text Placeholder 16"/>
          <p:cNvSpPr>
            <a:spLocks noGrp="1"/>
          </p:cNvSpPr>
          <p:nvPr>
            <p:ph type="body" sz="quarter" idx="15" hasCustomPrompt="1"/>
          </p:nvPr>
        </p:nvSpPr>
        <p:spPr>
          <a:xfrm>
            <a:off x="3397922"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9" name="Text Placeholder 16"/>
          <p:cNvSpPr>
            <a:spLocks noGrp="1"/>
          </p:cNvSpPr>
          <p:nvPr>
            <p:ph type="body" sz="quarter" idx="16" hasCustomPrompt="1"/>
          </p:nvPr>
        </p:nvSpPr>
        <p:spPr>
          <a:xfrm>
            <a:off x="6330706"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20" name="Text Placeholder 16"/>
          <p:cNvSpPr>
            <a:spLocks noGrp="1"/>
          </p:cNvSpPr>
          <p:nvPr>
            <p:ph type="body" sz="quarter" idx="17" hasCustomPrompt="1"/>
          </p:nvPr>
        </p:nvSpPr>
        <p:spPr>
          <a:xfrm>
            <a:off x="9263490"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Tree>
    <p:extLst>
      <p:ext uri="{BB962C8B-B14F-4D97-AF65-F5344CB8AC3E}">
        <p14:creationId xmlns:p14="http://schemas.microsoft.com/office/powerpoint/2010/main" val="2046781110"/>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168525"/>
            <a:ext cx="3690937" cy="2654300"/>
          </a:xfrm>
          <a:blipFill>
            <a:blip r:embed="rId2"/>
            <a:stretch>
              <a:fillRect/>
            </a:stretch>
          </a:blipFill>
        </p:spPr>
        <p:txBody>
          <a:bodyPr>
            <a:noAutofit/>
          </a:bodyPr>
          <a:lstStyle>
            <a:lvl1pPr marL="0" indent="0">
              <a:buNone/>
              <a:defRPr sz="2000">
                <a:solidFill>
                  <a:schemeClr val="bg2"/>
                </a:solidFill>
              </a:defRPr>
            </a:lvl1pPr>
          </a:lstStyle>
          <a:p>
            <a:r>
              <a:rPr lang="en-US" dirty="0"/>
              <a:t>Click icon to add picture</a:t>
            </a:r>
          </a:p>
        </p:txBody>
      </p:sp>
      <p:sp>
        <p:nvSpPr>
          <p:cNvPr id="12" name="Picture Placeholder 10"/>
          <p:cNvSpPr>
            <a:spLocks noGrp="1"/>
          </p:cNvSpPr>
          <p:nvPr>
            <p:ph type="pic" sz="quarter" idx="15"/>
          </p:nvPr>
        </p:nvSpPr>
        <p:spPr>
          <a:xfrm>
            <a:off x="4389437" y="2168525"/>
            <a:ext cx="3679825" cy="2654300"/>
          </a:xfrm>
          <a:blipFill>
            <a:blip r:embed="rId3"/>
            <a:stretch>
              <a:fillRect/>
            </a:stretch>
          </a:blipFill>
        </p:spPr>
        <p:txBody>
          <a:bodyPr>
            <a:noAutofit/>
          </a:bodyPr>
          <a:lstStyle>
            <a:lvl1pPr marL="0" indent="0">
              <a:buNone/>
              <a:defRPr sz="2000">
                <a:solidFill>
                  <a:schemeClr val="bg2"/>
                </a:solidFill>
              </a:defRPr>
            </a:lvl1pPr>
          </a:lstStyle>
          <a:p>
            <a:r>
              <a:rPr lang="en-US" dirty="0"/>
              <a:t>Click icon to add picture</a:t>
            </a:r>
          </a:p>
        </p:txBody>
      </p:sp>
      <p:sp>
        <p:nvSpPr>
          <p:cNvPr id="13" name="Picture Placeholder 10"/>
          <p:cNvSpPr>
            <a:spLocks noGrp="1"/>
          </p:cNvSpPr>
          <p:nvPr>
            <p:ph type="pic" sz="quarter" idx="16"/>
          </p:nvPr>
        </p:nvSpPr>
        <p:spPr>
          <a:xfrm>
            <a:off x="8302625" y="2168525"/>
            <a:ext cx="3695700" cy="2654300"/>
          </a:xfrm>
          <a:blipFill>
            <a:blip r:embed="rId4"/>
            <a:stretch>
              <a:fillRect/>
            </a:stretch>
          </a:blipFill>
        </p:spPr>
        <p:txBody>
          <a:bodyPr>
            <a:noAutofit/>
          </a:bodyPr>
          <a:lstStyle>
            <a:lvl1pPr marL="0" indent="0">
              <a:buNone/>
              <a:defRPr sz="2000">
                <a:solidFill>
                  <a:schemeClr val="bg2"/>
                </a:solidFill>
              </a:defRPr>
            </a:lvl1pPr>
          </a:lstStyle>
          <a:p>
            <a:r>
              <a:rPr lang="en-US" dirty="0"/>
              <a:t>Click icon to add 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Photo layout 3</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3785003364"/>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1314577497"/>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Tree>
    <p:extLst>
      <p:ext uri="{BB962C8B-B14F-4D97-AF65-F5344CB8AC3E}">
        <p14:creationId xmlns:p14="http://schemas.microsoft.com/office/powerpoint/2010/main" val="589887145"/>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Tree>
    <p:extLst>
      <p:ext uri="{BB962C8B-B14F-4D97-AF65-F5344CB8AC3E}">
        <p14:creationId xmlns:p14="http://schemas.microsoft.com/office/powerpoint/2010/main" val="1159109291"/>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dirty="0"/>
              <a:t>Click icon to add chart</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dirty="0"/>
              <a:t>Click icon to add chart</a:t>
            </a:r>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dirty="0"/>
              <a:t>Click icon to add chart</a:t>
            </a:r>
          </a:p>
        </p:txBody>
      </p:sp>
    </p:spTree>
    <p:extLst>
      <p:ext uri="{BB962C8B-B14F-4D97-AF65-F5344CB8AC3E}">
        <p14:creationId xmlns:p14="http://schemas.microsoft.com/office/powerpoint/2010/main" val="2582695314"/>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dirty="0"/>
              <a:t>Click icon to add table</a:t>
            </a:r>
          </a:p>
        </p:txBody>
      </p:sp>
    </p:spTree>
    <p:extLst>
      <p:ext uri="{BB962C8B-B14F-4D97-AF65-F5344CB8AC3E}">
        <p14:creationId xmlns:p14="http://schemas.microsoft.com/office/powerpoint/2010/main" val="3297630179"/>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4616730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dirty="0"/>
              <a:t>Thank you.</a:t>
            </a:r>
          </a:p>
        </p:txBody>
      </p:sp>
    </p:spTree>
    <p:extLst>
      <p:ext uri="{BB962C8B-B14F-4D97-AF65-F5344CB8AC3E}">
        <p14:creationId xmlns:p14="http://schemas.microsoft.com/office/powerpoint/2010/main" val="37068733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sp>
        <p:nvSpPr>
          <p:cNvPr id="7" name="Rectangle 6">
            <a:extLst>
              <a:ext uri="{FF2B5EF4-FFF2-40B4-BE49-F238E27FC236}">
                <a16:creationId xmlns:a16="http://schemas.microsoft.com/office/drawing/2014/main" id="{D76228DA-C78B-F44C-94F8-7128E0B2D7A7}"/>
              </a:ext>
            </a:extLst>
          </p:cNvPr>
          <p:cNvSpPr/>
          <p:nvPr userDrawn="1"/>
        </p:nvSpPr>
        <p:spPr bwMode="auto">
          <a:xfrm>
            <a:off x="6234457" y="0"/>
            <a:ext cx="6202018" cy="6994525"/>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942E84EF-6F95-A646-8F37-FD94FE907970}"/>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6234457" y="0"/>
            <a:ext cx="6202018" cy="6994525"/>
          </a:xfrm>
          <a:prstGeom prst="rect">
            <a:avLst/>
          </a:prstGeom>
        </p:spPr>
      </p:pic>
    </p:spTree>
    <p:extLst>
      <p:ext uri="{BB962C8B-B14F-4D97-AF65-F5344CB8AC3E}">
        <p14:creationId xmlns:p14="http://schemas.microsoft.com/office/powerpoint/2010/main" val="2433728358"/>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41586083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9">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sp>
        <p:nvSpPr>
          <p:cNvPr id="7" name="Rectangle 6">
            <a:extLst>
              <a:ext uri="{FF2B5EF4-FFF2-40B4-BE49-F238E27FC236}">
                <a16:creationId xmlns:a16="http://schemas.microsoft.com/office/drawing/2014/main" id="{01443AB1-0CDE-B44D-8883-27DEB7B914EA}"/>
              </a:ext>
            </a:extLst>
          </p:cNvPr>
          <p:cNvSpPr/>
          <p:nvPr userDrawn="1"/>
        </p:nvSpPr>
        <p:spPr bwMode="auto">
          <a:xfrm>
            <a:off x="6234457" y="0"/>
            <a:ext cx="6202018" cy="6994525"/>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64E0159D-061E-A640-B0A5-C7A703E35A9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288677" y="0"/>
            <a:ext cx="6093577" cy="6994525"/>
          </a:xfrm>
          <a:prstGeom prst="rect">
            <a:avLst/>
          </a:prstGeom>
        </p:spPr>
      </p:pic>
    </p:spTree>
    <p:extLst>
      <p:ext uri="{BB962C8B-B14F-4D97-AF65-F5344CB8AC3E}">
        <p14:creationId xmlns:p14="http://schemas.microsoft.com/office/powerpoint/2010/main" val="1976269814"/>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2.xml"/><Relationship Id="rId1" Type="http://schemas.openxmlformats.org/officeDocument/2006/relationships/slideLayout" Target="../slideLayouts/slideLayout3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8.xml"/><Relationship Id="rId13" Type="http://schemas.openxmlformats.org/officeDocument/2006/relationships/slideLayout" Target="../slideLayouts/slideLayout43.xml"/><Relationship Id="rId18" Type="http://schemas.openxmlformats.org/officeDocument/2006/relationships/slideLayout" Target="../slideLayouts/slideLayout48.xml"/><Relationship Id="rId26" Type="http://schemas.openxmlformats.org/officeDocument/2006/relationships/image" Target="../media/image25.png"/><Relationship Id="rId3" Type="http://schemas.openxmlformats.org/officeDocument/2006/relationships/slideLayout" Target="../slideLayouts/slideLayout33.xml"/><Relationship Id="rId21" Type="http://schemas.openxmlformats.org/officeDocument/2006/relationships/slideLayout" Target="../slideLayouts/slideLayout51.xml"/><Relationship Id="rId7" Type="http://schemas.openxmlformats.org/officeDocument/2006/relationships/slideLayout" Target="../slideLayouts/slideLayout37.xml"/><Relationship Id="rId12" Type="http://schemas.openxmlformats.org/officeDocument/2006/relationships/slideLayout" Target="../slideLayouts/slideLayout42.xml"/><Relationship Id="rId17" Type="http://schemas.openxmlformats.org/officeDocument/2006/relationships/slideLayout" Target="../slideLayouts/slideLayout47.xml"/><Relationship Id="rId25" Type="http://schemas.openxmlformats.org/officeDocument/2006/relationships/theme" Target="../theme/theme3.xml"/><Relationship Id="rId2" Type="http://schemas.openxmlformats.org/officeDocument/2006/relationships/slideLayout" Target="../slideLayouts/slideLayout32.xml"/><Relationship Id="rId16" Type="http://schemas.openxmlformats.org/officeDocument/2006/relationships/slideLayout" Target="../slideLayouts/slideLayout46.xml"/><Relationship Id="rId20" Type="http://schemas.openxmlformats.org/officeDocument/2006/relationships/slideLayout" Target="../slideLayouts/slideLayout50.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slideLayout" Target="../slideLayouts/slideLayout41.xml"/><Relationship Id="rId24" Type="http://schemas.openxmlformats.org/officeDocument/2006/relationships/slideLayout" Target="../slideLayouts/slideLayout54.xml"/><Relationship Id="rId5" Type="http://schemas.openxmlformats.org/officeDocument/2006/relationships/slideLayout" Target="../slideLayouts/slideLayout35.xml"/><Relationship Id="rId15" Type="http://schemas.openxmlformats.org/officeDocument/2006/relationships/slideLayout" Target="../slideLayouts/slideLayout45.xml"/><Relationship Id="rId23" Type="http://schemas.openxmlformats.org/officeDocument/2006/relationships/slideLayout" Target="../slideLayouts/slideLayout53.xml"/><Relationship Id="rId10" Type="http://schemas.openxmlformats.org/officeDocument/2006/relationships/slideLayout" Target="../slideLayouts/slideLayout40.xml"/><Relationship Id="rId19" Type="http://schemas.openxmlformats.org/officeDocument/2006/relationships/slideLayout" Target="../slideLayouts/slideLayout49.xml"/><Relationship Id="rId4" Type="http://schemas.openxmlformats.org/officeDocument/2006/relationships/slideLayout" Target="../slideLayouts/slideLayout34.xml"/><Relationship Id="rId9" Type="http://schemas.openxmlformats.org/officeDocument/2006/relationships/slideLayout" Target="../slideLayouts/slideLayout39.xml"/><Relationship Id="rId14" Type="http://schemas.openxmlformats.org/officeDocument/2006/relationships/slideLayout" Target="../slideLayouts/slideLayout44.xml"/><Relationship Id="rId22" Type="http://schemas.openxmlformats.org/officeDocument/2006/relationships/slideLayout" Target="../slideLayouts/slideLayout5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2.xml"/><Relationship Id="rId13" Type="http://schemas.openxmlformats.org/officeDocument/2006/relationships/slideLayout" Target="../slideLayouts/slideLayout67.xml"/><Relationship Id="rId18" Type="http://schemas.openxmlformats.org/officeDocument/2006/relationships/slideLayout" Target="../slideLayouts/slideLayout72.xml"/><Relationship Id="rId26" Type="http://schemas.openxmlformats.org/officeDocument/2006/relationships/slideLayout" Target="../slideLayouts/slideLayout80.xml"/><Relationship Id="rId3" Type="http://schemas.openxmlformats.org/officeDocument/2006/relationships/slideLayout" Target="../slideLayouts/slideLayout57.xml"/><Relationship Id="rId21" Type="http://schemas.openxmlformats.org/officeDocument/2006/relationships/slideLayout" Target="../slideLayouts/slideLayout75.xml"/><Relationship Id="rId7" Type="http://schemas.openxmlformats.org/officeDocument/2006/relationships/slideLayout" Target="../slideLayouts/slideLayout61.xml"/><Relationship Id="rId12" Type="http://schemas.openxmlformats.org/officeDocument/2006/relationships/slideLayout" Target="../slideLayouts/slideLayout66.xml"/><Relationship Id="rId17" Type="http://schemas.openxmlformats.org/officeDocument/2006/relationships/slideLayout" Target="../slideLayouts/slideLayout71.xml"/><Relationship Id="rId25" Type="http://schemas.openxmlformats.org/officeDocument/2006/relationships/slideLayout" Target="../slideLayouts/slideLayout79.xml"/><Relationship Id="rId2" Type="http://schemas.openxmlformats.org/officeDocument/2006/relationships/slideLayout" Target="../slideLayouts/slideLayout56.xml"/><Relationship Id="rId16" Type="http://schemas.openxmlformats.org/officeDocument/2006/relationships/slideLayout" Target="../slideLayouts/slideLayout70.xml"/><Relationship Id="rId20" Type="http://schemas.openxmlformats.org/officeDocument/2006/relationships/slideLayout" Target="../slideLayouts/slideLayout74.xml"/><Relationship Id="rId1" Type="http://schemas.openxmlformats.org/officeDocument/2006/relationships/slideLayout" Target="../slideLayouts/slideLayout55.xml"/><Relationship Id="rId6" Type="http://schemas.openxmlformats.org/officeDocument/2006/relationships/slideLayout" Target="../slideLayouts/slideLayout60.xml"/><Relationship Id="rId11" Type="http://schemas.openxmlformats.org/officeDocument/2006/relationships/slideLayout" Target="../slideLayouts/slideLayout65.xml"/><Relationship Id="rId24" Type="http://schemas.openxmlformats.org/officeDocument/2006/relationships/slideLayout" Target="../slideLayouts/slideLayout78.xml"/><Relationship Id="rId5" Type="http://schemas.openxmlformats.org/officeDocument/2006/relationships/slideLayout" Target="../slideLayouts/slideLayout59.xml"/><Relationship Id="rId15" Type="http://schemas.openxmlformats.org/officeDocument/2006/relationships/slideLayout" Target="../slideLayouts/slideLayout69.xml"/><Relationship Id="rId23" Type="http://schemas.openxmlformats.org/officeDocument/2006/relationships/slideLayout" Target="../slideLayouts/slideLayout77.xml"/><Relationship Id="rId28" Type="http://schemas.openxmlformats.org/officeDocument/2006/relationships/image" Target="../media/image39.emf"/><Relationship Id="rId10" Type="http://schemas.openxmlformats.org/officeDocument/2006/relationships/slideLayout" Target="../slideLayouts/slideLayout64.xml"/><Relationship Id="rId19" Type="http://schemas.openxmlformats.org/officeDocument/2006/relationships/slideLayout" Target="../slideLayouts/slideLayout73.xml"/><Relationship Id="rId4" Type="http://schemas.openxmlformats.org/officeDocument/2006/relationships/slideLayout" Target="../slideLayouts/slideLayout58.xml"/><Relationship Id="rId9" Type="http://schemas.openxmlformats.org/officeDocument/2006/relationships/slideLayout" Target="../slideLayouts/slideLayout63.xml"/><Relationship Id="rId14" Type="http://schemas.openxmlformats.org/officeDocument/2006/relationships/slideLayout" Target="../slideLayouts/slideLayout68.xml"/><Relationship Id="rId22" Type="http://schemas.openxmlformats.org/officeDocument/2006/relationships/slideLayout" Target="../slideLayouts/slideLayout76.xml"/><Relationship Id="rId27"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5138" y="567457"/>
            <a:ext cx="11530584" cy="830020"/>
          </a:xfrm>
          <a:prstGeom prst="rect">
            <a:avLst/>
          </a:prstGeom>
        </p:spPr>
        <p:txBody>
          <a:bodyPr vert="horz" wrap="square" lIns="0" tIns="91440" rIns="146304" bIns="91440" rtlCol="0" anchor="t">
            <a:noAutofit/>
          </a:bodyPr>
          <a:lstStyle/>
          <a:p>
            <a:r>
              <a:rPr lang="en-US" dirty="0"/>
              <a:t>Heading Segoe UI </a:t>
            </a:r>
            <a:r>
              <a:rPr lang="en-US" dirty="0" err="1"/>
              <a:t>Semibold</a:t>
            </a:r>
            <a:r>
              <a:rPr lang="en-US" dirty="0"/>
              <a:t> 28/32</a:t>
            </a:r>
          </a:p>
        </p:txBody>
      </p:sp>
      <p:sp>
        <p:nvSpPr>
          <p:cNvPr id="4" name="Text Placeholder 3"/>
          <p:cNvSpPr>
            <a:spLocks noGrp="1"/>
          </p:cNvSpPr>
          <p:nvPr>
            <p:ph type="body" idx="1"/>
          </p:nvPr>
        </p:nvSpPr>
        <p:spPr>
          <a:xfrm>
            <a:off x="465138" y="1853742"/>
            <a:ext cx="11456988" cy="2062103"/>
          </a:xfrm>
          <a:prstGeom prst="rect">
            <a:avLst/>
          </a:prstGeom>
        </p:spPr>
        <p:txBody>
          <a:bodyPr vert="horz" wrap="square" lIns="0" tIns="91440" rIns="146304" bIns="91440" rtlCol="0">
            <a:spAutoFit/>
          </a:bodyPr>
          <a:lstStyle/>
          <a:p>
            <a:pPr lvl="1"/>
            <a:r>
              <a:rPr lang="en-US" dirty="0"/>
              <a:t>Large: subhead Segoe UI Regular 20/24</a:t>
            </a:r>
          </a:p>
          <a:p>
            <a:pPr lvl="1"/>
            <a:endParaRPr lang="en-US" dirty="0"/>
          </a:p>
          <a:p>
            <a:pPr lvl="2"/>
            <a:r>
              <a:rPr lang="en-US" dirty="0"/>
              <a:t>Medium: paragraph heading Segoe UI </a:t>
            </a:r>
            <a:r>
              <a:rPr lang="en-US" dirty="0" err="1"/>
              <a:t>Semibold</a:t>
            </a:r>
            <a:r>
              <a:rPr lang="en-US" dirty="0"/>
              <a:t> 14/18</a:t>
            </a:r>
          </a:p>
          <a:p>
            <a:pPr lvl="3"/>
            <a:r>
              <a:rPr lang="en-US" dirty="0"/>
              <a:t>Medium: paragraph body copy Segoe UI Regular 14/18</a:t>
            </a:r>
          </a:p>
          <a:p>
            <a:pPr lvl="3"/>
            <a:endParaRPr lang="en-US" dirty="0"/>
          </a:p>
          <a:p>
            <a:pPr lvl="4"/>
            <a:r>
              <a:rPr lang="en-US" dirty="0"/>
              <a:t>Small: caption heading Segoe UI Bold 10/12</a:t>
            </a:r>
          </a:p>
          <a:p>
            <a:pPr lvl="6"/>
            <a:r>
              <a:rPr lang="en-US" dirty="0"/>
              <a:t>Small: caption body copy Segoe UI Regular 10/12</a:t>
            </a:r>
          </a:p>
          <a:p>
            <a:pPr lvl="6"/>
            <a:endParaRPr lang="en-US" dirty="0"/>
          </a:p>
          <a:p>
            <a:pPr lvl="6"/>
            <a:endParaRPr lang="en-US" dirty="0"/>
          </a:p>
        </p:txBody>
      </p:sp>
      <p:pic>
        <p:nvPicPr>
          <p:cNvPr id="7" name="Picture 6"/>
          <p:cNvPicPr>
            <a:picLocks noChangeAspect="1"/>
          </p:cNvPicPr>
          <p:nvPr userDrawn="1"/>
        </p:nvPicPr>
        <p:blipFill>
          <a:blip r:embed="rId31" cstate="print">
            <a:extLst>
              <a:ext uri="{28A0092B-C50C-407E-A947-70E740481C1C}">
                <a14:useLocalDpi xmlns:a14="http://schemas.microsoft.com/office/drawing/2010/main" val="0"/>
              </a:ext>
            </a:extLst>
          </a:blip>
          <a:stretch>
            <a:fillRect/>
          </a:stretch>
        </p:blipFill>
        <p:spPr>
          <a:xfrm rot="5400000">
            <a:off x="9621908" y="2898552"/>
            <a:ext cx="6979503" cy="1188133"/>
          </a:xfrm>
          <a:prstGeom prst="rect">
            <a:avLst/>
          </a:prstGeom>
        </p:spPr>
      </p:pic>
    </p:spTree>
    <p:extLst>
      <p:ext uri="{BB962C8B-B14F-4D97-AF65-F5344CB8AC3E}">
        <p14:creationId xmlns:p14="http://schemas.microsoft.com/office/powerpoint/2010/main" val="1881724970"/>
      </p:ext>
    </p:extLst>
  </p:cSld>
  <p:clrMap bg1="lt1" tx1="dk1" bg2="lt2" tx2="dk2" accent1="accent1" accent2="accent2" accent3="accent3" accent4="accent4" accent5="accent5" accent6="accent6" hlink="hlink" folHlink="folHlink"/>
  <p:sldLayoutIdLst>
    <p:sldLayoutId id="2147484576" r:id="rId1"/>
    <p:sldLayoutId id="2147484552" r:id="rId2"/>
    <p:sldLayoutId id="2147484553" r:id="rId3"/>
    <p:sldLayoutId id="2147484581" r:id="rId4"/>
    <p:sldLayoutId id="2147484583" r:id="rId5"/>
    <p:sldLayoutId id="2147484585" r:id="rId6"/>
    <p:sldLayoutId id="2147484586" r:id="rId7"/>
    <p:sldLayoutId id="2147484588" r:id="rId8"/>
    <p:sldLayoutId id="2147484589" r:id="rId9"/>
    <p:sldLayoutId id="2147484556" r:id="rId10"/>
    <p:sldLayoutId id="2147484557" r:id="rId11"/>
    <p:sldLayoutId id="2147484610" r:id="rId12"/>
    <p:sldLayoutId id="2147484558" r:id="rId13"/>
    <p:sldLayoutId id="2147484559" r:id="rId14"/>
    <p:sldLayoutId id="2147484560" r:id="rId15"/>
    <p:sldLayoutId id="2147484561" r:id="rId16"/>
    <p:sldLayoutId id="2147484562" r:id="rId17"/>
    <p:sldLayoutId id="2147484580" r:id="rId18"/>
    <p:sldLayoutId id="2147484563" r:id="rId19"/>
    <p:sldLayoutId id="2147484564" r:id="rId20"/>
    <p:sldLayoutId id="2147484566" r:id="rId21"/>
    <p:sldLayoutId id="2147484567" r:id="rId22"/>
    <p:sldLayoutId id="2147484568" r:id="rId23"/>
    <p:sldLayoutId id="2147484577" r:id="rId24"/>
    <p:sldLayoutId id="2147484570" r:id="rId25"/>
    <p:sldLayoutId id="2147484571" r:id="rId26"/>
    <p:sldLayoutId id="2147484572" r:id="rId27"/>
    <p:sldLayoutId id="2147484674" r:id="rId28"/>
    <p:sldLayoutId id="2147484675" r:id="rId29"/>
  </p:sldLayoutIdLst>
  <p:transition>
    <p:fade/>
  </p:transition>
  <p:hf hdr="0" dt="0"/>
  <p:txStyles>
    <p:titleStyle>
      <a:lvl1pPr algn="l" defTabSz="932742" rtl="0" eaLnBrk="1" latinLnBrk="0" hangingPunct="1">
        <a:lnSpc>
          <a:spcPct val="9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userDrawn="1">
          <p15:clr>
            <a:srgbClr val="C35EA4"/>
          </p15:clr>
        </p15:guide>
        <p15:guide id="32" pos="1528" userDrawn="1">
          <p15:clr>
            <a:srgbClr val="C35EA4"/>
          </p15:clr>
        </p15:guide>
        <p15:guide id="33" pos="2621" userDrawn="1">
          <p15:clr>
            <a:srgbClr val="C35EA4"/>
          </p15:clr>
        </p15:guide>
        <p15:guide id="34" pos="2765" userDrawn="1">
          <p15:clr>
            <a:srgbClr val="C35EA4"/>
          </p15:clr>
        </p15:guide>
        <p15:guide id="35" pos="3854" userDrawn="1">
          <p15:clr>
            <a:srgbClr val="C35EA4"/>
          </p15:clr>
        </p15:guide>
        <p15:guide id="36" pos="4003" userDrawn="1">
          <p15:clr>
            <a:srgbClr val="C35EA4"/>
          </p15:clr>
        </p15:guide>
        <p15:guide id="37" pos="5083" userDrawn="1">
          <p15:clr>
            <a:srgbClr val="C35EA4"/>
          </p15:clr>
        </p15:guide>
        <p15:guide id="38" pos="5230" userDrawn="1">
          <p15:clr>
            <a:srgbClr val="C35EA4"/>
          </p15:clr>
        </p15:guide>
        <p15:guide id="39" pos="6323" userDrawn="1">
          <p15:clr>
            <a:srgbClr val="C35EA4"/>
          </p15:clr>
        </p15:guide>
        <p15:guide id="40" pos="6469" userDrawn="1">
          <p15:clr>
            <a:srgbClr val="C35EA4"/>
          </p15:clr>
        </p15:guide>
        <p15:guide id="41" pos="269" userDrawn="1">
          <p15:clr>
            <a:srgbClr val="F26B43"/>
          </p15:clr>
        </p15:guide>
        <p15:guide id="42" pos="7565" userDrawn="1">
          <p15:clr>
            <a:srgbClr val="F26B43"/>
          </p15:clr>
        </p15:guide>
        <p15:guide id="43" orient="horz" pos="751" userDrawn="1">
          <p15:clr>
            <a:srgbClr val="5ACBF0"/>
          </p15:clr>
        </p15:guide>
        <p15:guide id="44" orient="horz" pos="1387" userDrawn="1">
          <p15:clr>
            <a:srgbClr val="5ACBF0"/>
          </p15:clr>
        </p15:guide>
        <p15:guide id="45" orient="horz" pos="605" userDrawn="1">
          <p15:clr>
            <a:srgbClr val="5ACBF0"/>
          </p15:clr>
        </p15:guide>
        <p15:guide id="46" orient="horz" pos="1514" userDrawn="1">
          <p15:clr>
            <a:srgbClr val="5ACBF0"/>
          </p15:clr>
        </p15:guide>
        <p15:guide id="47" orient="horz" pos="2130" userDrawn="1">
          <p15:clr>
            <a:srgbClr val="5ACBF0"/>
          </p15:clr>
        </p15:guide>
        <p15:guide id="48" orient="horz" pos="2299" userDrawn="1">
          <p15:clr>
            <a:srgbClr val="5ACBF0"/>
          </p15:clr>
        </p15:guide>
        <p15:guide id="49" orient="horz" pos="283" userDrawn="1">
          <p15:clr>
            <a:srgbClr val="F26B43"/>
          </p15:clr>
        </p15:guide>
        <p15:guide id="50" orient="horz" pos="4123" userDrawn="1">
          <p15:clr>
            <a:srgbClr val="F26B43"/>
          </p15:clr>
        </p15:guide>
        <p15:guide id="51" orient="horz" pos="2891" userDrawn="1">
          <p15:clr>
            <a:srgbClr val="5ACBF0"/>
          </p15:clr>
        </p15:guide>
        <p15:guide id="52" orient="horz" pos="3019" userDrawn="1">
          <p15:clr>
            <a:srgbClr val="5ACBF0"/>
          </p15:clr>
        </p15:guide>
        <p15:guide id="53" orient="horz" pos="3643" userDrawn="1">
          <p15:clr>
            <a:srgbClr val="5ACBF0"/>
          </p15:clr>
        </p15:guide>
        <p15:guide id="54" orient="horz" pos="3763"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5138" y="567457"/>
            <a:ext cx="11530584" cy="830020"/>
          </a:xfrm>
          <a:prstGeom prst="rect">
            <a:avLst/>
          </a:prstGeom>
        </p:spPr>
        <p:txBody>
          <a:bodyPr vert="horz" wrap="square" lIns="0" tIns="91440" rIns="146304" bIns="91440" rtlCol="0" anchor="t">
            <a:noAutofit/>
          </a:bodyPr>
          <a:lstStyle/>
          <a:p>
            <a:r>
              <a:rPr lang="en-US" dirty="0"/>
              <a:t>Heading Segoe UI </a:t>
            </a:r>
            <a:r>
              <a:rPr lang="en-US" dirty="0" err="1"/>
              <a:t>Semibold</a:t>
            </a:r>
            <a:r>
              <a:rPr lang="en-US" dirty="0"/>
              <a:t> 28/32</a:t>
            </a: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5400000">
            <a:off x="9621908" y="2898552"/>
            <a:ext cx="6979503" cy="1188133"/>
          </a:xfrm>
          <a:prstGeom prst="rect">
            <a:avLst/>
          </a:prstGeom>
        </p:spPr>
      </p:pic>
      <p:sp>
        <p:nvSpPr>
          <p:cNvPr id="5" name="Text Placeholder 4">
            <a:extLst>
              <a:ext uri="{FF2B5EF4-FFF2-40B4-BE49-F238E27FC236}">
                <a16:creationId xmlns:a16="http://schemas.microsoft.com/office/drawing/2014/main" id="{58032683-9535-EA4A-933A-0D812239AE62}"/>
              </a:ext>
            </a:extLst>
          </p:cNvPr>
          <p:cNvSpPr txBox="1">
            <a:spLocks/>
          </p:cNvSpPr>
          <p:nvPr userDrawn="1"/>
        </p:nvSpPr>
        <p:spPr>
          <a:xfrm>
            <a:off x="465138" y="1853742"/>
            <a:ext cx="11456988" cy="1815882"/>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ts val="2400"/>
              </a:lnSpc>
            </a:pPr>
            <a:r>
              <a:rPr lang="en-US" sz="2000" dirty="0">
                <a:latin typeface="Consolas" charset="0"/>
                <a:ea typeface="Consolas" charset="0"/>
                <a:cs typeface="Consolas" charset="0"/>
              </a:rPr>
              <a:t>This slide layout uses Consolas 20/24pt, a monotype font which is ideal for showing software code. </a:t>
            </a:r>
          </a:p>
        </p:txBody>
      </p:sp>
    </p:spTree>
    <p:extLst>
      <p:ext uri="{BB962C8B-B14F-4D97-AF65-F5344CB8AC3E}">
        <p14:creationId xmlns:p14="http://schemas.microsoft.com/office/powerpoint/2010/main" val="3294407995"/>
      </p:ext>
    </p:extLst>
  </p:cSld>
  <p:clrMap bg1="lt1" tx1="dk1" bg2="lt2" tx2="dk2" accent1="accent1" accent2="accent2" accent3="accent3" accent4="accent4" accent5="accent5" accent6="accent6" hlink="hlink" folHlink="folHlink"/>
  <p:sldLayoutIdLst>
    <p:sldLayoutId id="2147484609" r:id="rId1"/>
  </p:sldLayoutIdLst>
  <p:transition>
    <p:fade/>
  </p:transition>
  <p:hf hdr="0" dt="0"/>
  <p:txStyles>
    <p:titleStyle>
      <a:lvl1pPr algn="l" defTabSz="932742" rtl="0" eaLnBrk="1" latinLnBrk="0" hangingPunct="1">
        <a:lnSpc>
          <a:spcPct val="9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5137" y="567457"/>
            <a:ext cx="11533187" cy="830020"/>
          </a:xfrm>
          <a:prstGeom prst="rect">
            <a:avLst/>
          </a:prstGeom>
        </p:spPr>
        <p:txBody>
          <a:bodyPr vert="horz" wrap="square" lIns="0" tIns="91440" rIns="146304" bIns="91440" rtlCol="0" anchor="t">
            <a:noAutofit/>
          </a:bodyPr>
          <a:lstStyle/>
          <a:p>
            <a:r>
              <a:rPr lang="en-US" dirty="0"/>
              <a:t>Heading Segoe UI </a:t>
            </a:r>
            <a:r>
              <a:rPr lang="en-US" dirty="0" err="1"/>
              <a:t>Semibold</a:t>
            </a:r>
            <a:r>
              <a:rPr lang="en-US" dirty="0"/>
              <a:t> 28/32</a:t>
            </a:r>
          </a:p>
        </p:txBody>
      </p:sp>
      <p:sp>
        <p:nvSpPr>
          <p:cNvPr id="4" name="Text Placeholder 3"/>
          <p:cNvSpPr>
            <a:spLocks noGrp="1"/>
          </p:cNvSpPr>
          <p:nvPr>
            <p:ph type="body" idx="1"/>
          </p:nvPr>
        </p:nvSpPr>
        <p:spPr>
          <a:xfrm>
            <a:off x="465137" y="1853742"/>
            <a:ext cx="11533187" cy="2369880"/>
          </a:xfrm>
          <a:prstGeom prst="rect">
            <a:avLst/>
          </a:prstGeom>
        </p:spPr>
        <p:txBody>
          <a:bodyPr vert="horz" wrap="square" lIns="0" tIns="91440" rIns="146304" bIns="91440" rtlCol="0">
            <a:spAutoFit/>
          </a:bodyPr>
          <a:lstStyle/>
          <a:p>
            <a:pPr lvl="0"/>
            <a:r>
              <a:rPr lang="en-US" dirty="0"/>
              <a:t>H2 Segoe UI </a:t>
            </a:r>
            <a:r>
              <a:rPr lang="en-US" dirty="0" err="1"/>
              <a:t>Semibold</a:t>
            </a:r>
            <a:r>
              <a:rPr lang="en-US" dirty="0"/>
              <a:t> 20/24</a:t>
            </a:r>
          </a:p>
          <a:p>
            <a:pPr lvl="1"/>
            <a:r>
              <a:rPr lang="en-US" dirty="0"/>
              <a:t>B1 Segoe UI Regular 20/24 </a:t>
            </a:r>
          </a:p>
          <a:p>
            <a:pPr lvl="1"/>
            <a:endParaRPr lang="en-US" dirty="0"/>
          </a:p>
          <a:p>
            <a:pPr lvl="2"/>
            <a:r>
              <a:rPr lang="en-US" dirty="0"/>
              <a:t>H3 Segoe UI </a:t>
            </a:r>
            <a:r>
              <a:rPr lang="en-US" dirty="0" err="1"/>
              <a:t>Semibold</a:t>
            </a:r>
            <a:r>
              <a:rPr lang="en-US" dirty="0"/>
              <a:t> 14/18</a:t>
            </a:r>
          </a:p>
          <a:p>
            <a:pPr lvl="3"/>
            <a:r>
              <a:rPr lang="en-US" dirty="0"/>
              <a:t>B2 Segoe UI Regular 14/18</a:t>
            </a:r>
          </a:p>
          <a:p>
            <a:pPr lvl="3"/>
            <a:endParaRPr lang="en-US" dirty="0"/>
          </a:p>
          <a:p>
            <a:pPr lvl="4"/>
            <a:r>
              <a:rPr lang="en-US" dirty="0"/>
              <a:t>H4 Segoe UI Bold 10/12</a:t>
            </a:r>
          </a:p>
          <a:p>
            <a:pPr lvl="6"/>
            <a:r>
              <a:rPr lang="en-US" dirty="0"/>
              <a:t>B3 Segoe UI Regular 10/12</a:t>
            </a:r>
          </a:p>
        </p:txBody>
      </p:sp>
      <p:pic>
        <p:nvPicPr>
          <p:cNvPr id="14" name="Picture 13" descr="A screenshot of a cell phone&#10;&#10;Description generated with very high confidence">
            <a:extLst>
              <a:ext uri="{FF2B5EF4-FFF2-40B4-BE49-F238E27FC236}">
                <a16:creationId xmlns:a16="http://schemas.microsoft.com/office/drawing/2014/main" id="{B458F08C-E145-410B-B71F-F971408D4FA6}"/>
              </a:ext>
            </a:extLst>
          </p:cNvPr>
          <p:cNvPicPr>
            <a:picLocks noChangeAspect="1"/>
          </p:cNvPicPr>
          <p:nvPr userDrawn="1"/>
        </p:nvPicPr>
        <p:blipFill rotWithShape="1">
          <a:blip r:embed="rId26" cstate="print">
            <a:extLst>
              <a:ext uri="{28A0092B-C50C-407E-A947-70E740481C1C}">
                <a14:useLocalDpi xmlns:a14="http://schemas.microsoft.com/office/drawing/2010/main"/>
              </a:ext>
            </a:extLst>
          </a:blip>
          <a:srcRect b="249"/>
          <a:stretch/>
        </p:blipFill>
        <p:spPr>
          <a:xfrm>
            <a:off x="12539569" y="0"/>
            <a:ext cx="682920" cy="6994525"/>
          </a:xfrm>
          <a:prstGeom prst="rect">
            <a:avLst/>
          </a:prstGeom>
        </p:spPr>
      </p:pic>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3588486512"/>
      </p:ext>
    </p:extLst>
  </p:cSld>
  <p:clrMap bg1="lt1" tx1="dk1" bg2="lt2" tx2="dk2" accent1="accent1" accent2="accent2" accent3="accent3" accent4="accent4" accent5="accent5" accent6="accent6" hlink="hlink" folHlink="folHlink"/>
  <p:sldLayoutIdLst>
    <p:sldLayoutId id="2147484613" r:id="rId1"/>
    <p:sldLayoutId id="2147484614" r:id="rId2"/>
    <p:sldLayoutId id="2147484615" r:id="rId3"/>
    <p:sldLayoutId id="2147484616" r:id="rId4"/>
    <p:sldLayoutId id="2147484617" r:id="rId5"/>
    <p:sldLayoutId id="2147484618" r:id="rId6"/>
    <p:sldLayoutId id="2147484619" r:id="rId7"/>
    <p:sldLayoutId id="2147484620" r:id="rId8"/>
    <p:sldLayoutId id="2147484621" r:id="rId9"/>
    <p:sldLayoutId id="2147484622" r:id="rId10"/>
    <p:sldLayoutId id="2147484623" r:id="rId11"/>
    <p:sldLayoutId id="2147484624" r:id="rId12"/>
    <p:sldLayoutId id="2147484625" r:id="rId13"/>
    <p:sldLayoutId id="2147484626" r:id="rId14"/>
    <p:sldLayoutId id="2147484627" r:id="rId15"/>
    <p:sldLayoutId id="2147484628" r:id="rId16"/>
    <p:sldLayoutId id="2147484629" r:id="rId17"/>
    <p:sldLayoutId id="2147484630" r:id="rId18"/>
    <p:sldLayoutId id="2147484631" r:id="rId19"/>
    <p:sldLayoutId id="2147484632" r:id="rId20"/>
    <p:sldLayoutId id="2147484633" r:id="rId21"/>
    <p:sldLayoutId id="2147484634" r:id="rId22"/>
    <p:sldLayoutId id="2147484635" r:id="rId23"/>
    <p:sldLayoutId id="2147484636" r:id="rId24"/>
  </p:sldLayoutIdLst>
  <p:transition>
    <p:fade/>
  </p:transition>
  <p:hf sldNum="0" hdr="0" dt="0"/>
  <p:txStyles>
    <p:titleStyle>
      <a:lvl1pPr algn="l" defTabSz="932742" rtl="0" eaLnBrk="1" latinLnBrk="0" hangingPunct="1">
        <a:lnSpc>
          <a:spcPct val="90000"/>
        </a:lnSpc>
        <a:spcBef>
          <a:spcPct val="0"/>
        </a:spcBef>
        <a:buNone/>
        <a:defRPr lang="en-US" sz="2800" b="0" kern="1200" cap="none" spc="-50" baseline="0" dirty="0" smtClean="0">
          <a:ln w="3175">
            <a:noFill/>
          </a:ln>
          <a:solidFill>
            <a:schemeClr val="tx1"/>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8"/>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2559431522"/>
      </p:ext>
    </p:extLst>
  </p:cSld>
  <p:clrMap bg1="lt1" tx1="dk1" bg2="lt2" tx2="dk2" accent1="accent1" accent2="accent2" accent3="accent3" accent4="accent4" accent5="accent5" accent6="accent6" hlink="hlink" folHlink="folHlink"/>
  <p:sldLayoutIdLst>
    <p:sldLayoutId id="2147484638" r:id="rId1"/>
    <p:sldLayoutId id="2147484639" r:id="rId2"/>
    <p:sldLayoutId id="2147484640" r:id="rId3"/>
    <p:sldLayoutId id="2147484641" r:id="rId4"/>
    <p:sldLayoutId id="2147484642" r:id="rId5"/>
    <p:sldLayoutId id="2147484643" r:id="rId6"/>
    <p:sldLayoutId id="2147484644" r:id="rId7"/>
    <p:sldLayoutId id="2147484645" r:id="rId8"/>
    <p:sldLayoutId id="2147484646" r:id="rId9"/>
    <p:sldLayoutId id="2147484647" r:id="rId10"/>
    <p:sldLayoutId id="2147484648" r:id="rId11"/>
    <p:sldLayoutId id="2147484649" r:id="rId12"/>
    <p:sldLayoutId id="2147484650" r:id="rId13"/>
    <p:sldLayoutId id="2147484651" r:id="rId14"/>
    <p:sldLayoutId id="2147484652" r:id="rId15"/>
    <p:sldLayoutId id="2147484653" r:id="rId16"/>
    <p:sldLayoutId id="2147484654" r:id="rId17"/>
    <p:sldLayoutId id="2147484655" r:id="rId18"/>
    <p:sldLayoutId id="2147484656" r:id="rId19"/>
    <p:sldLayoutId id="2147484657" r:id="rId20"/>
    <p:sldLayoutId id="2147484658" r:id="rId21"/>
    <p:sldLayoutId id="2147484659" r:id="rId22"/>
    <p:sldLayoutId id="2147484660" r:id="rId23"/>
    <p:sldLayoutId id="2147484661" r:id="rId24"/>
    <p:sldLayoutId id="2147484662" r:id="rId25"/>
    <p:sldLayoutId id="2147484663" r:id="rId26"/>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p15:clr>
            <a:srgbClr val="C35EA4"/>
          </p15:clr>
        </p15:guide>
        <p15:guide id="4" pos="1528">
          <p15:clr>
            <a:srgbClr val="C35EA4"/>
          </p15:clr>
        </p15:guide>
        <p15:guide id="5" pos="2618">
          <p15:clr>
            <a:srgbClr val="C35EA4"/>
          </p15:clr>
        </p15:guide>
        <p15:guide id="6" pos="2765">
          <p15:clr>
            <a:srgbClr val="C35EA4"/>
          </p15:clr>
        </p15:guide>
        <p15:guide id="7" pos="3854">
          <p15:clr>
            <a:srgbClr val="C35EA4"/>
          </p15:clr>
        </p15:guide>
        <p15:guide id="8" pos="4003">
          <p15:clr>
            <a:srgbClr val="C35EA4"/>
          </p15:clr>
        </p15:guide>
        <p15:guide id="9" pos="5083">
          <p15:clr>
            <a:srgbClr val="C35EA4"/>
          </p15:clr>
        </p15:guide>
        <p15:guide id="10" pos="5230">
          <p15:clr>
            <a:srgbClr val="C35EA4"/>
          </p15:clr>
        </p15:guide>
        <p15:guide id="11" pos="6323">
          <p15:clr>
            <a:srgbClr val="C35EA4"/>
          </p15:clr>
        </p15:guide>
        <p15:guide id="12" pos="6469">
          <p15:clr>
            <a:srgbClr val="C35EA4"/>
          </p15:clr>
        </p15:guide>
        <p15:guide id="16" pos="293">
          <p15:clr>
            <a:srgbClr val="F26B43"/>
          </p15:clr>
        </p15:guide>
        <p15:guide id="17" pos="7558">
          <p15:clr>
            <a:srgbClr val="F26B43"/>
          </p15:clr>
        </p15:guide>
        <p15:guide id="18" orient="horz" pos="751">
          <p15:clr>
            <a:srgbClr val="5ACBF0"/>
          </p15:clr>
        </p15:guide>
        <p15:guide id="19" orient="horz" pos="1366">
          <p15:clr>
            <a:srgbClr val="5ACBF0"/>
          </p15:clr>
        </p15:guide>
        <p15:guide id="20" orient="horz" pos="605">
          <p15:clr>
            <a:srgbClr val="5ACBF0"/>
          </p15:clr>
        </p15:guide>
        <p15:guide id="21" orient="horz" pos="1514">
          <p15:clr>
            <a:srgbClr val="5ACBF0"/>
          </p15:clr>
        </p15:guide>
        <p15:guide id="22" orient="horz" pos="2130">
          <p15:clr>
            <a:srgbClr val="5ACBF0"/>
          </p15:clr>
        </p15:guide>
        <p15:guide id="23" orient="horz" pos="2275">
          <p15:clr>
            <a:srgbClr val="5ACBF0"/>
          </p15:clr>
        </p15:guide>
        <p15:guide id="25" orient="horz" pos="283">
          <p15:clr>
            <a:srgbClr val="F26B43"/>
          </p15:clr>
        </p15:guide>
        <p15:guide id="26" orient="horz" pos="4120">
          <p15:clr>
            <a:srgbClr val="F26B43"/>
          </p15:clr>
        </p15:guide>
        <p15:guide id="27" orient="horz" pos="2891">
          <p15:clr>
            <a:srgbClr val="5ACBF0"/>
          </p15:clr>
        </p15:guide>
        <p15:guide id="28" orient="horz" pos="3038">
          <p15:clr>
            <a:srgbClr val="5ACBF0"/>
          </p15:clr>
        </p15:guide>
        <p15:guide id="29" orient="horz" pos="3654">
          <p15:clr>
            <a:srgbClr val="5ACBF0"/>
          </p15:clr>
        </p15:guide>
        <p15:guide id="30" orient="horz" pos="3800">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9.xml"/></Relationships>
</file>

<file path=ppt/slides/_rels/slide1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0.xml"/><Relationship Id="rId1" Type="http://schemas.openxmlformats.org/officeDocument/2006/relationships/slideLayout" Target="../slideLayouts/slideLayout12.xml"/><Relationship Id="rId4" Type="http://schemas.openxmlformats.org/officeDocument/2006/relationships/image" Target="../media/image5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0.xml"/></Relationships>
</file>

<file path=ppt/slides/_rels/slide1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2.xml"/><Relationship Id="rId1" Type="http://schemas.openxmlformats.org/officeDocument/2006/relationships/slideLayout" Target="../slideLayouts/slideLayout12.xml"/><Relationship Id="rId4" Type="http://schemas.openxmlformats.org/officeDocument/2006/relationships/image" Target="../media/image60.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4.xml"/><Relationship Id="rId1" Type="http://schemas.openxmlformats.org/officeDocument/2006/relationships/slideLayout" Target="../slideLayouts/slideLayout12.xml"/><Relationship Id="rId4" Type="http://schemas.openxmlformats.org/officeDocument/2006/relationships/image" Target="../media/image6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openxmlformats.org/officeDocument/2006/relationships/image" Target="../media/image55.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0.xml"/></Relationships>
</file>

<file path=ppt/slides/_rels/slide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25F48DF-C78C-45AC-838F-E5D49C209BAB}"/>
              </a:ext>
            </a:extLst>
          </p:cNvPr>
          <p:cNvSpPr>
            <a:spLocks noGrp="1"/>
          </p:cNvSpPr>
          <p:nvPr>
            <p:ph type="title"/>
          </p:nvPr>
        </p:nvSpPr>
        <p:spPr/>
        <p:txBody>
          <a:bodyPr/>
          <a:lstStyle/>
          <a:p>
            <a:r>
              <a:rPr lang="en-US" dirty="0"/>
              <a:t>Module 5: Create Model Calculations using DAX in Power BI</a:t>
            </a:r>
          </a:p>
        </p:txBody>
      </p:sp>
      <p:sp>
        <p:nvSpPr>
          <p:cNvPr id="3" name="Text Placeholder 2">
            <a:extLst>
              <a:ext uri="{FF2B5EF4-FFF2-40B4-BE49-F238E27FC236}">
                <a16:creationId xmlns:a16="http://schemas.microsoft.com/office/drawing/2014/main" id="{17949296-FE0C-40E2-AC71-EA79A2B197BE}"/>
              </a:ext>
            </a:extLst>
          </p:cNvPr>
          <p:cNvSpPr>
            <a:spLocks noGrp="1"/>
          </p:cNvSpPr>
          <p:nvPr>
            <p:ph type="body" sz="quarter" idx="15"/>
          </p:nvPr>
        </p:nvSpPr>
        <p:spPr/>
        <p:txBody>
          <a:bodyPr/>
          <a:lstStyle/>
          <a:p>
            <a:endParaRPr lang="en-US" dirty="0"/>
          </a:p>
        </p:txBody>
      </p:sp>
    </p:spTree>
    <p:extLst>
      <p:ext uri="{BB962C8B-B14F-4D97-AF65-F5344CB8AC3E}">
        <p14:creationId xmlns:p14="http://schemas.microsoft.com/office/powerpoint/2010/main" val="2610097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The CALCULATE() Function</a:t>
            </a:r>
          </a:p>
        </p:txBody>
      </p:sp>
      <p:pic>
        <p:nvPicPr>
          <p:cNvPr id="7" name="Picture 6" descr="An image showing two bar chart visuals; the same visual as before along with a second visual with Total sales by year.">
            <a:extLst>
              <a:ext uri="{FF2B5EF4-FFF2-40B4-BE49-F238E27FC236}">
                <a16:creationId xmlns:a16="http://schemas.microsoft.com/office/drawing/2014/main" id="{18C500FF-CB96-47CB-BE18-2736AC4DDB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94608" y="1419207"/>
            <a:ext cx="9247257" cy="5331550"/>
          </a:xfrm>
          <a:prstGeom prst="rect">
            <a:avLst/>
          </a:prstGeom>
        </p:spPr>
      </p:pic>
      <p:pic>
        <p:nvPicPr>
          <p:cNvPr id="3" name="Picture 2" descr="An image showing a bar chart visual, displaying the Total Sales and Total sales for 2015.">
            <a:extLst>
              <a:ext uri="{FF2B5EF4-FFF2-40B4-BE49-F238E27FC236}">
                <a16:creationId xmlns:a16="http://schemas.microsoft.com/office/drawing/2014/main" id="{5C43DF16-6FF7-4BC7-9AD0-5F51B7E8440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50424" y="1557867"/>
            <a:ext cx="3431176" cy="4888090"/>
          </a:xfrm>
          <a:prstGeom prst="rect">
            <a:avLst/>
          </a:prstGeom>
        </p:spPr>
      </p:pic>
    </p:spTree>
    <p:extLst>
      <p:ext uri="{BB962C8B-B14F-4D97-AF65-F5344CB8AC3E}">
        <p14:creationId xmlns:p14="http://schemas.microsoft.com/office/powerpoint/2010/main" val="1554584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C06B337-C622-4934-A1A8-93621183D543}"/>
              </a:ext>
            </a:extLst>
          </p:cNvPr>
          <p:cNvSpPr>
            <a:spLocks noGrp="1"/>
          </p:cNvSpPr>
          <p:nvPr>
            <p:ph type="title"/>
          </p:nvPr>
        </p:nvSpPr>
        <p:spPr/>
        <p:txBody>
          <a:bodyPr/>
          <a:lstStyle/>
          <a:p>
            <a:r>
              <a:rPr lang="en-US" dirty="0"/>
              <a:t>Lab: Introduction to DAX in Power BI Desktop</a:t>
            </a:r>
          </a:p>
        </p:txBody>
      </p:sp>
      <p:sp>
        <p:nvSpPr>
          <p:cNvPr id="5" name="Text Placeholder 4">
            <a:extLst>
              <a:ext uri="{FF2B5EF4-FFF2-40B4-BE49-F238E27FC236}">
                <a16:creationId xmlns:a16="http://schemas.microsoft.com/office/drawing/2014/main" id="{77D0145C-37A3-4A90-9DCA-B627FEADD9E3}"/>
              </a:ext>
            </a:extLst>
          </p:cNvPr>
          <p:cNvSpPr>
            <a:spLocks noGrp="1"/>
          </p:cNvSpPr>
          <p:nvPr>
            <p:ph type="body" sz="quarter" idx="15"/>
          </p:nvPr>
        </p:nvSpPr>
        <p:spPr/>
        <p:txBody>
          <a:bodyPr/>
          <a:lstStyle/>
          <a:p>
            <a:endParaRPr lang="en-US" dirty="0"/>
          </a:p>
        </p:txBody>
      </p:sp>
    </p:spTree>
    <p:extLst>
      <p:ext uri="{BB962C8B-B14F-4D97-AF65-F5344CB8AC3E}">
        <p14:creationId xmlns:p14="http://schemas.microsoft.com/office/powerpoint/2010/main" val="3421676867"/>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4">
            <a:extLst>
              <a:ext uri="{FF2B5EF4-FFF2-40B4-BE49-F238E27FC236}">
                <a16:creationId xmlns:a16="http://schemas.microsoft.com/office/drawing/2014/main" id="{52E1C35D-764B-49CA-BFAF-96F42DF2EF6F}"/>
              </a:ext>
            </a:extLst>
          </p:cNvPr>
          <p:cNvSpPr>
            <a:spLocks noGrp="1"/>
          </p:cNvSpPr>
          <p:nvPr>
            <p:ph type="title"/>
          </p:nvPr>
        </p:nvSpPr>
        <p:spPr/>
        <p:txBody>
          <a:bodyPr/>
          <a:lstStyle/>
          <a:p>
            <a:r>
              <a:rPr lang="en-US" dirty="0"/>
              <a:t>Lesson 3:</a:t>
            </a:r>
            <a:br>
              <a:rPr lang="en-US" dirty="0"/>
            </a:br>
            <a:r>
              <a:rPr lang="en-US" dirty="0"/>
              <a:t>Advanced DAX</a:t>
            </a:r>
          </a:p>
        </p:txBody>
      </p:sp>
    </p:spTree>
    <p:extLst>
      <p:ext uri="{BB962C8B-B14F-4D97-AF65-F5344CB8AC3E}">
        <p14:creationId xmlns:p14="http://schemas.microsoft.com/office/powerpoint/2010/main" val="1727803933"/>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Using Relationships Effectively</a:t>
            </a:r>
          </a:p>
        </p:txBody>
      </p:sp>
      <p:sp>
        <p:nvSpPr>
          <p:cNvPr id="8" name="Text Placeholder 7">
            <a:extLst>
              <a:ext uri="{FF2B5EF4-FFF2-40B4-BE49-F238E27FC236}">
                <a16:creationId xmlns:a16="http://schemas.microsoft.com/office/drawing/2014/main" id="{755EA673-FEDD-4514-BC2E-B2BD54DAD959}"/>
              </a:ext>
            </a:extLst>
          </p:cNvPr>
          <p:cNvSpPr>
            <a:spLocks noGrp="1"/>
          </p:cNvSpPr>
          <p:nvPr>
            <p:ph type="body" sz="quarter" idx="10"/>
          </p:nvPr>
        </p:nvSpPr>
        <p:spPr/>
        <p:txBody>
          <a:bodyPr/>
          <a:lstStyle/>
          <a:p>
            <a:endParaRPr lang="en-US" dirty="0"/>
          </a:p>
        </p:txBody>
      </p:sp>
      <p:pic>
        <p:nvPicPr>
          <p:cNvPr id="10" name="Picture 9" descr="An image showing an established relationship between the Date and OrderDate columns and the Edit relationship dialog to create those relationships. The image shows one active relationship via a solid line, and an inactive relationship via a dashed line between the tables.">
            <a:extLst>
              <a:ext uri="{FF2B5EF4-FFF2-40B4-BE49-F238E27FC236}">
                <a16:creationId xmlns:a16="http://schemas.microsoft.com/office/drawing/2014/main" id="{E4B350F8-A32B-4C6C-92C8-5D1CFFB1DC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39660"/>
            <a:ext cx="9754961" cy="5639587"/>
          </a:xfrm>
          <a:prstGeom prst="rect">
            <a:avLst/>
          </a:prstGeom>
        </p:spPr>
      </p:pic>
      <p:pic>
        <p:nvPicPr>
          <p:cNvPr id="6" name="Picture 5" descr="An image showing a report with two visuals, one above the other. The top visual is by order date and the bottom visual is by ship date. ">
            <a:extLst>
              <a:ext uri="{FF2B5EF4-FFF2-40B4-BE49-F238E27FC236}">
                <a16:creationId xmlns:a16="http://schemas.microsoft.com/office/drawing/2014/main" id="{E24B7D24-E23B-4ABA-914C-FAC85564F1E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19143" y="848109"/>
            <a:ext cx="5352194" cy="6022688"/>
          </a:xfrm>
          <a:prstGeom prst="rect">
            <a:avLst/>
          </a:prstGeom>
        </p:spPr>
      </p:pic>
      <p:sp>
        <p:nvSpPr>
          <p:cNvPr id="11" name="TextBox 10">
            <a:extLst>
              <a:ext uri="{FF2B5EF4-FFF2-40B4-BE49-F238E27FC236}">
                <a16:creationId xmlns:a16="http://schemas.microsoft.com/office/drawing/2014/main" id="{10607F5D-8407-47D4-8FF9-657DB4EE6344}"/>
              </a:ext>
            </a:extLst>
          </p:cNvPr>
          <p:cNvSpPr txBox="1"/>
          <p:nvPr/>
        </p:nvSpPr>
        <p:spPr>
          <a:xfrm>
            <a:off x="203200" y="5674443"/>
            <a:ext cx="5727700" cy="1114151"/>
          </a:xfrm>
          <a:prstGeom prst="rect">
            <a:avLst/>
          </a:prstGeom>
          <a:noFill/>
        </p:spPr>
        <p:txBody>
          <a:bodyPr wrap="square" lIns="0" tIns="146304" rIns="0" bIns="146304" rtlCol="0">
            <a:spAutoFit/>
          </a:bodyPr>
          <a:lstStyle/>
          <a:p>
            <a:pPr>
              <a:lnSpc>
                <a:spcPct val="90000"/>
              </a:lnSpc>
              <a:spcAft>
                <a:spcPts val="600"/>
              </a:spcAft>
            </a:pPr>
            <a:r>
              <a:rPr lang="en-US" sz="1600" b="1" i="0" dirty="0">
                <a:effectLst/>
                <a:latin typeface="Segoe UI" panose="020B0502040204020203" pitchFamily="34" charset="0"/>
              </a:rPr>
              <a:t>Sales by Ship Date = </a:t>
            </a:r>
          </a:p>
          <a:p>
            <a:pPr>
              <a:lnSpc>
                <a:spcPct val="90000"/>
              </a:lnSpc>
              <a:spcAft>
                <a:spcPts val="600"/>
              </a:spcAft>
            </a:pPr>
            <a:r>
              <a:rPr lang="en-US" sz="1600" b="1" i="0" dirty="0">
                <a:effectLst/>
                <a:latin typeface="Segoe UI" panose="020B0502040204020203" pitchFamily="34" charset="0"/>
              </a:rPr>
              <a:t>CALCULATE(Sales[TotalPrice], </a:t>
            </a:r>
          </a:p>
          <a:p>
            <a:pPr>
              <a:lnSpc>
                <a:spcPct val="90000"/>
              </a:lnSpc>
              <a:spcAft>
                <a:spcPts val="600"/>
              </a:spcAft>
            </a:pPr>
            <a:r>
              <a:rPr lang="en-US" sz="1600" b="1" i="0" dirty="0">
                <a:effectLst/>
                <a:latin typeface="Segoe UI" panose="020B0502040204020203" pitchFamily="34" charset="0"/>
              </a:rPr>
              <a:t>USERELATIONSHIP('Calendar'[Date], Sales[ShipDate]))</a:t>
            </a:r>
          </a:p>
        </p:txBody>
      </p:sp>
    </p:spTree>
    <p:extLst>
      <p:ext uri="{BB962C8B-B14F-4D97-AF65-F5344CB8AC3E}">
        <p14:creationId xmlns:p14="http://schemas.microsoft.com/office/powerpoint/2010/main" val="239005363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Semi-additive Measures</a:t>
            </a:r>
          </a:p>
        </p:txBody>
      </p:sp>
      <p:sp>
        <p:nvSpPr>
          <p:cNvPr id="4" name="Rectangle 2">
            <a:extLst>
              <a:ext uri="{FF2B5EF4-FFF2-40B4-BE49-F238E27FC236}">
                <a16:creationId xmlns:a16="http://schemas.microsoft.com/office/drawing/2014/main" id="{C4D0A7D0-30D5-4302-851E-2A6FEE62980C}"/>
              </a:ext>
            </a:extLst>
          </p:cNvPr>
          <p:cNvSpPr>
            <a:spLocks noChangeArrowheads="1"/>
          </p:cNvSpPr>
          <p:nvPr/>
        </p:nvSpPr>
        <p:spPr bwMode="auto">
          <a:xfrm>
            <a:off x="1061157" y="3586902"/>
            <a:ext cx="5655733" cy="2320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103155"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chemeClr val="tx1"/>
                </a:solidFill>
                <a:effectLst/>
                <a:latin typeface="Menlo"/>
              </a:rPr>
              <a:t>Last Inventory Count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chemeClr val="tx1"/>
                </a:solidFill>
                <a:effectLst/>
                <a:latin typeface="Menlo"/>
              </a:rPr>
              <a:t>    CALCULATE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chemeClr val="tx1"/>
                </a:solidFill>
                <a:effectLst/>
                <a:latin typeface="Menlo"/>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400" dirty="0">
                <a:latin typeface="Menlo"/>
              </a:rPr>
              <a:t>        </a:t>
            </a:r>
            <a:r>
              <a:rPr kumimoji="0" lang="en-US" altLang="en-US" sz="2400" b="0" i="0" u="none" strike="noStrike" cap="none" normalizeH="0" baseline="0" dirty="0">
                <a:ln>
                  <a:noFill/>
                </a:ln>
                <a:solidFill>
                  <a:schemeClr val="tx1"/>
                </a:solidFill>
                <a:effectLst/>
                <a:latin typeface="Menlo"/>
              </a:rPr>
              <a:t>SUM ( 'Warehouse'[Inventory Count]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400" dirty="0">
                <a:latin typeface="Menlo"/>
              </a:rPr>
              <a:t>        </a:t>
            </a:r>
            <a:r>
              <a:rPr kumimoji="0" lang="en-US" altLang="en-US" sz="2400" b="0" i="0" u="none" strike="noStrike" cap="none" normalizeH="0" baseline="0" dirty="0">
                <a:ln>
                  <a:noFill/>
                </a:ln>
                <a:solidFill>
                  <a:schemeClr val="tx1"/>
                </a:solidFill>
                <a:effectLst/>
                <a:latin typeface="Menlo"/>
              </a:rPr>
              <a:t>LASTDATE ( 'Date'[Date]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chemeClr val="tx1"/>
                </a:solidFill>
                <a:effectLst/>
                <a:latin typeface="Menlo"/>
              </a:rPr>
              <a:t>)</a:t>
            </a:r>
            <a:r>
              <a:rPr kumimoji="0" lang="en-US" altLang="en-US" b="0" i="0" u="none" strike="noStrike" cap="none" normalizeH="0" baseline="0" dirty="0">
                <a:ln>
                  <a:noFill/>
                </a:ln>
                <a:solidFill>
                  <a:schemeClr val="tx1"/>
                </a:solidFill>
                <a:effectLst/>
              </a:rPr>
              <a:t> </a:t>
            </a:r>
            <a:endParaRPr kumimoji="0" lang="en-US" altLang="en-US" sz="4800" b="0" i="0" u="none" strike="noStrike" cap="none" normalizeH="0" baseline="0" dirty="0">
              <a:ln>
                <a:noFill/>
              </a:ln>
              <a:solidFill>
                <a:schemeClr val="tx1"/>
              </a:solidFill>
              <a:effectLst/>
              <a:latin typeface="Arial" panose="020B0604020202020204" pitchFamily="34" charset="0"/>
            </a:endParaRPr>
          </a:p>
        </p:txBody>
      </p:sp>
      <p:sp>
        <p:nvSpPr>
          <p:cNvPr id="3" name="Text Placeholder 2">
            <a:extLst>
              <a:ext uri="{FF2B5EF4-FFF2-40B4-BE49-F238E27FC236}">
                <a16:creationId xmlns:a16="http://schemas.microsoft.com/office/drawing/2014/main" id="{5AF48B48-5622-4E78-8459-840F77F5E45D}"/>
              </a:ext>
            </a:extLst>
          </p:cNvPr>
          <p:cNvSpPr>
            <a:spLocks noGrp="1"/>
          </p:cNvSpPr>
          <p:nvPr>
            <p:ph type="body" sz="quarter" idx="10"/>
          </p:nvPr>
        </p:nvSpPr>
        <p:spPr>
          <a:xfrm>
            <a:off x="465138" y="1960860"/>
            <a:ext cx="9572625" cy="1231106"/>
          </a:xfrm>
        </p:spPr>
        <p:txBody>
          <a:bodyPr/>
          <a:lstStyle/>
          <a:p>
            <a:r>
              <a:rPr lang="en-US" sz="2400" dirty="0"/>
              <a:t>Use SUM() to aggregate over one set of dimensions while using different aggregations over other dimensions.</a:t>
            </a:r>
          </a:p>
          <a:p>
            <a:r>
              <a:rPr lang="en-US" sz="2400" dirty="0"/>
              <a:t>Commonly used over Time dimensions.</a:t>
            </a:r>
          </a:p>
          <a:p>
            <a:r>
              <a:rPr lang="en-US" sz="2400" dirty="0"/>
              <a:t>Ex: calculating inventory each month.</a:t>
            </a:r>
          </a:p>
        </p:txBody>
      </p:sp>
    </p:spTree>
    <p:extLst>
      <p:ext uri="{BB962C8B-B14F-4D97-AF65-F5344CB8AC3E}">
        <p14:creationId xmlns:p14="http://schemas.microsoft.com/office/powerpoint/2010/main" val="74854699"/>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Time-Intelligence</a:t>
            </a:r>
          </a:p>
        </p:txBody>
      </p:sp>
      <p:sp>
        <p:nvSpPr>
          <p:cNvPr id="3" name="Text Placeholder 2">
            <a:extLst>
              <a:ext uri="{FF2B5EF4-FFF2-40B4-BE49-F238E27FC236}">
                <a16:creationId xmlns:a16="http://schemas.microsoft.com/office/drawing/2014/main" id="{3A9180B3-4290-44F8-83DB-DDE3BFC5E749}"/>
              </a:ext>
            </a:extLst>
          </p:cNvPr>
          <p:cNvSpPr>
            <a:spLocks noGrp="1"/>
          </p:cNvSpPr>
          <p:nvPr>
            <p:ph type="body" sz="quarter" idx="10"/>
          </p:nvPr>
        </p:nvSpPr>
        <p:spPr/>
        <p:txBody>
          <a:bodyPr/>
          <a:lstStyle/>
          <a:p>
            <a:endParaRPr lang="en-US" dirty="0"/>
          </a:p>
        </p:txBody>
      </p:sp>
      <p:pic>
        <p:nvPicPr>
          <p:cNvPr id="6" name="Picture 5" descr="An image showing a running total visual highlight time-intelligence using DAX.">
            <a:extLst>
              <a:ext uri="{FF2B5EF4-FFF2-40B4-BE49-F238E27FC236}">
                <a16:creationId xmlns:a16="http://schemas.microsoft.com/office/drawing/2014/main" id="{DA3EC2EA-A481-4246-9793-6ACD9EEE85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4357" y="1339230"/>
            <a:ext cx="5191850" cy="5191850"/>
          </a:xfrm>
          <a:prstGeom prst="rect">
            <a:avLst/>
          </a:prstGeom>
        </p:spPr>
      </p:pic>
      <p:pic>
        <p:nvPicPr>
          <p:cNvPr id="11" name="Picture 10" descr="An image showing how the CALCULATE function along with the PREVIOUSMONTH functions in DAX, are used to calculate previous months totals.">
            <a:extLst>
              <a:ext uri="{FF2B5EF4-FFF2-40B4-BE49-F238E27FC236}">
                <a16:creationId xmlns:a16="http://schemas.microsoft.com/office/drawing/2014/main" id="{485CD11E-B9A3-4806-B57D-92B2F565F7D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86827" y="1772996"/>
            <a:ext cx="5715798" cy="3448531"/>
          </a:xfrm>
          <a:prstGeom prst="rect">
            <a:avLst/>
          </a:prstGeom>
        </p:spPr>
      </p:pic>
      <p:sp>
        <p:nvSpPr>
          <p:cNvPr id="12" name="Arrow: Curved Right 11" descr="Image of arrow pointing to table visual containing calculated measure.">
            <a:extLst>
              <a:ext uri="{FF2B5EF4-FFF2-40B4-BE49-F238E27FC236}">
                <a16:creationId xmlns:a16="http://schemas.microsoft.com/office/drawing/2014/main" id="{2A1C96AC-9175-4F53-AAE1-C59B7E167E88}"/>
              </a:ext>
            </a:extLst>
          </p:cNvPr>
          <p:cNvSpPr/>
          <p:nvPr/>
        </p:nvSpPr>
        <p:spPr bwMode="auto">
          <a:xfrm rot="14770056">
            <a:off x="6159194" y="4947023"/>
            <a:ext cx="591259" cy="1828800"/>
          </a:xfrm>
          <a:prstGeom prst="curvedRightArrow">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8" name="TextBox 17">
            <a:extLst>
              <a:ext uri="{FF2B5EF4-FFF2-40B4-BE49-F238E27FC236}">
                <a16:creationId xmlns:a16="http://schemas.microsoft.com/office/drawing/2014/main" id="{2B206839-820C-4EC3-8E90-BA83734D9558}"/>
              </a:ext>
            </a:extLst>
          </p:cNvPr>
          <p:cNvSpPr txBox="1">
            <a:spLocks noChangeAspect="1"/>
          </p:cNvSpPr>
          <p:nvPr/>
        </p:nvSpPr>
        <p:spPr>
          <a:xfrm>
            <a:off x="7261007" y="5439903"/>
            <a:ext cx="4022036" cy="1415772"/>
          </a:xfrm>
          <a:prstGeom prst="rect">
            <a:avLst/>
          </a:prstGeom>
          <a:noFill/>
        </p:spPr>
        <p:txBody>
          <a:bodyPr wrap="square" lIns="0" tIns="0" rIns="0" bIns="0" rtlCol="0">
            <a:spAutoFit/>
          </a:bodyPr>
          <a:lstStyle/>
          <a:p>
            <a:pPr>
              <a:lnSpc>
                <a:spcPct val="90000"/>
              </a:lnSpc>
              <a:spcAft>
                <a:spcPts val="600"/>
              </a:spcAft>
            </a:pPr>
            <a:r>
              <a:rPr lang="en-US" sz="1600" b="1" dirty="0">
                <a:gradFill>
                  <a:gsLst>
                    <a:gs pos="2917">
                      <a:schemeClr val="tx1"/>
                    </a:gs>
                    <a:gs pos="30000">
                      <a:schemeClr val="tx1"/>
                    </a:gs>
                  </a:gsLst>
                  <a:lin ang="5400000" scaled="0"/>
                </a:gradFill>
              </a:rPr>
              <a:t>Total Sales Previous Month = CALCULATE</a:t>
            </a:r>
          </a:p>
          <a:p>
            <a:pPr>
              <a:lnSpc>
                <a:spcPct val="90000"/>
              </a:lnSpc>
              <a:spcAft>
                <a:spcPts val="600"/>
              </a:spcAft>
            </a:pPr>
            <a:r>
              <a:rPr lang="en-US" sz="1600" b="1" dirty="0">
                <a:gradFill>
                  <a:gsLst>
                    <a:gs pos="2917">
                      <a:schemeClr val="tx1"/>
                    </a:gs>
                    <a:gs pos="30000">
                      <a:schemeClr val="tx1"/>
                    </a:gs>
                  </a:gsLst>
                  <a:lin ang="5400000" scaled="0"/>
                </a:gradFill>
              </a:rPr>
              <a:t>(</a:t>
            </a:r>
          </a:p>
          <a:p>
            <a:pPr>
              <a:lnSpc>
                <a:spcPct val="90000"/>
              </a:lnSpc>
              <a:spcAft>
                <a:spcPts val="600"/>
              </a:spcAft>
            </a:pPr>
            <a:r>
              <a:rPr lang="en-US" sz="1600" b="1" dirty="0">
                <a:gradFill>
                  <a:gsLst>
                    <a:gs pos="2917">
                      <a:schemeClr val="tx1"/>
                    </a:gs>
                    <a:gs pos="30000">
                      <a:schemeClr val="tx1"/>
                    </a:gs>
                  </a:gsLst>
                  <a:lin ang="5400000" scaled="0"/>
                </a:gradFill>
              </a:rPr>
              <a:t>    SUM(‘SalesOrderDetails’[Total price]’</a:t>
            </a:r>
          </a:p>
          <a:p>
            <a:pPr>
              <a:lnSpc>
                <a:spcPct val="90000"/>
              </a:lnSpc>
              <a:spcAft>
                <a:spcPts val="600"/>
              </a:spcAft>
            </a:pPr>
            <a:r>
              <a:rPr lang="en-US" sz="1600" b="1" dirty="0">
                <a:gradFill>
                  <a:gsLst>
                    <a:gs pos="2917">
                      <a:schemeClr val="tx1"/>
                    </a:gs>
                    <a:gs pos="30000">
                      <a:schemeClr val="tx1"/>
                    </a:gs>
                  </a:gsLst>
                  <a:lin ang="5400000" scaled="0"/>
                </a:gradFill>
              </a:rPr>
              <a:t>    , PREVIOUSMONTH(Dates[Date])</a:t>
            </a:r>
          </a:p>
          <a:p>
            <a:pPr>
              <a:lnSpc>
                <a:spcPct val="90000"/>
              </a:lnSpc>
              <a:spcAft>
                <a:spcPts val="600"/>
              </a:spcAft>
            </a:pPr>
            <a:r>
              <a:rPr lang="en-US" sz="1600" b="1" dirty="0">
                <a:gradFill>
                  <a:gsLst>
                    <a:gs pos="2917">
                      <a:schemeClr val="tx1"/>
                    </a:gs>
                    <a:gs pos="30000">
                      <a:schemeClr val="tx1"/>
                    </a:gs>
                  </a:gsLst>
                  <a:lin ang="5400000" scaled="0"/>
                </a:gradFill>
              </a:rPr>
              <a:t>)</a:t>
            </a:r>
          </a:p>
        </p:txBody>
      </p:sp>
    </p:spTree>
    <p:extLst>
      <p:ext uri="{BB962C8B-B14F-4D97-AF65-F5344CB8AC3E}">
        <p14:creationId xmlns:p14="http://schemas.microsoft.com/office/powerpoint/2010/main" val="32537435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1000"/>
                                        <p:tgtEl>
                                          <p:spTgt spid="12"/>
                                        </p:tgtEl>
                                      </p:cBhvr>
                                    </p:animEffect>
                                    <p:anim calcmode="lin" valueType="num">
                                      <p:cBhvr>
                                        <p:cTn id="13" dur="1000" fill="hold"/>
                                        <p:tgtEl>
                                          <p:spTgt spid="12"/>
                                        </p:tgtEl>
                                        <p:attrNameLst>
                                          <p:attrName>ppt_x</p:attrName>
                                        </p:attrNameLst>
                                      </p:cBhvr>
                                      <p:tavLst>
                                        <p:tav tm="0">
                                          <p:val>
                                            <p:strVal val="#ppt_x"/>
                                          </p:val>
                                        </p:tav>
                                        <p:tav tm="100000">
                                          <p:val>
                                            <p:strVal val="#ppt_x"/>
                                          </p:val>
                                        </p:tav>
                                      </p:tavLst>
                                    </p:anim>
                                    <p:anim calcmode="lin" valueType="num">
                                      <p:cBhvr>
                                        <p:cTn id="14" dur="1000" fill="hold"/>
                                        <p:tgtEl>
                                          <p:spTgt spid="12"/>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1000"/>
                                        <p:tgtEl>
                                          <p:spTgt spid="18"/>
                                        </p:tgtEl>
                                      </p:cBhvr>
                                    </p:animEffect>
                                    <p:anim calcmode="lin" valueType="num">
                                      <p:cBhvr>
                                        <p:cTn id="18" dur="1000" fill="hold"/>
                                        <p:tgtEl>
                                          <p:spTgt spid="18"/>
                                        </p:tgtEl>
                                        <p:attrNameLst>
                                          <p:attrName>ppt_x</p:attrName>
                                        </p:attrNameLst>
                                      </p:cBhvr>
                                      <p:tavLst>
                                        <p:tav tm="0">
                                          <p:val>
                                            <p:strVal val="#ppt_x"/>
                                          </p:val>
                                        </p:tav>
                                        <p:tav tm="100000">
                                          <p:val>
                                            <p:strVal val="#ppt_x"/>
                                          </p:val>
                                        </p:tav>
                                      </p:tavLst>
                                    </p:anim>
                                    <p:anim calcmode="lin" valueType="num">
                                      <p:cBhvr>
                                        <p:cTn id="19"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C06B337-C622-4934-A1A8-93621183D543}"/>
              </a:ext>
            </a:extLst>
          </p:cNvPr>
          <p:cNvSpPr>
            <a:spLocks noGrp="1"/>
          </p:cNvSpPr>
          <p:nvPr>
            <p:ph type="title"/>
          </p:nvPr>
        </p:nvSpPr>
        <p:spPr/>
        <p:txBody>
          <a:bodyPr/>
          <a:lstStyle/>
          <a:p>
            <a:r>
              <a:rPr lang="en-US" dirty="0"/>
              <a:t>Lab: Advanced DAX in Power BI Desktop</a:t>
            </a:r>
          </a:p>
        </p:txBody>
      </p:sp>
      <p:sp>
        <p:nvSpPr>
          <p:cNvPr id="5" name="Text Placeholder 4">
            <a:extLst>
              <a:ext uri="{FF2B5EF4-FFF2-40B4-BE49-F238E27FC236}">
                <a16:creationId xmlns:a16="http://schemas.microsoft.com/office/drawing/2014/main" id="{77D0145C-37A3-4A90-9DCA-B627FEADD9E3}"/>
              </a:ext>
            </a:extLst>
          </p:cNvPr>
          <p:cNvSpPr>
            <a:spLocks noGrp="1"/>
          </p:cNvSpPr>
          <p:nvPr>
            <p:ph type="body" sz="quarter" idx="15"/>
          </p:nvPr>
        </p:nvSpPr>
        <p:spPr/>
        <p:txBody>
          <a:bodyPr/>
          <a:lstStyle/>
          <a:p>
            <a:endParaRPr lang="en-US" dirty="0"/>
          </a:p>
        </p:txBody>
      </p:sp>
    </p:spTree>
    <p:extLst>
      <p:ext uri="{BB962C8B-B14F-4D97-AF65-F5344CB8AC3E}">
        <p14:creationId xmlns:p14="http://schemas.microsoft.com/office/powerpoint/2010/main" val="2071173813"/>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Module Overview</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465138" y="1320800"/>
            <a:ext cx="9572625" cy="2154436"/>
          </a:xfrm>
        </p:spPr>
        <p:txBody>
          <a:bodyPr/>
          <a:lstStyle/>
          <a:p>
            <a:pPr marL="0" indent="0">
              <a:lnSpc>
                <a:spcPct val="100000"/>
              </a:lnSpc>
              <a:buNone/>
            </a:pPr>
            <a:r>
              <a:rPr lang="en-US" dirty="0"/>
              <a:t>We covered the following concepts:</a:t>
            </a:r>
          </a:p>
          <a:p>
            <a:pPr marL="0" indent="0">
              <a:lnSpc>
                <a:spcPct val="100000"/>
              </a:lnSpc>
              <a:buNone/>
            </a:pPr>
            <a:endParaRPr lang="en-US" dirty="0"/>
          </a:p>
          <a:p>
            <a:pPr>
              <a:lnSpc>
                <a:spcPct val="100000"/>
              </a:lnSpc>
              <a:buFont typeface="Wingdings" panose="05000000000000000000" pitchFamily="2" charset="2"/>
              <a:buChar char="§"/>
            </a:pPr>
            <a:r>
              <a:rPr lang="en-US" dirty="0"/>
              <a:t>DAX</a:t>
            </a:r>
          </a:p>
          <a:p>
            <a:pPr marL="571500" lvl="1" indent="-342900">
              <a:buFont typeface="Arial" panose="020B0604020202020204" pitchFamily="34" charset="0"/>
              <a:buChar char="•"/>
            </a:pPr>
            <a:r>
              <a:rPr lang="en-US" dirty="0"/>
              <a:t>Measures</a:t>
            </a:r>
          </a:p>
          <a:p>
            <a:pPr marL="571500" lvl="1" indent="-342900">
              <a:buFont typeface="Arial" panose="020B0604020202020204" pitchFamily="34" charset="0"/>
              <a:buChar char="•"/>
            </a:pPr>
            <a:r>
              <a:rPr lang="en-US" dirty="0"/>
              <a:t>Calculated columns</a:t>
            </a:r>
          </a:p>
          <a:p>
            <a:pPr marL="571500" lvl="1" indent="-342900">
              <a:buFont typeface="Arial" panose="020B0604020202020204" pitchFamily="34" charset="0"/>
              <a:buChar char="•"/>
            </a:pPr>
            <a:r>
              <a:rPr lang="en-US" dirty="0"/>
              <a:t>Context</a:t>
            </a:r>
          </a:p>
          <a:p>
            <a:pPr marL="571500" lvl="1" indent="-342900">
              <a:buFont typeface="Arial" panose="020B0604020202020204" pitchFamily="34" charset="0"/>
              <a:buChar char="•"/>
            </a:pPr>
            <a:r>
              <a:rPr lang="en-US" dirty="0"/>
              <a:t>Time-Intelligence</a:t>
            </a:r>
          </a:p>
        </p:txBody>
      </p:sp>
    </p:spTree>
    <p:extLst>
      <p:ext uri="{BB962C8B-B14F-4D97-AF65-F5344CB8AC3E}">
        <p14:creationId xmlns:p14="http://schemas.microsoft.com/office/powerpoint/2010/main" val="1029767806"/>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Learning Objectives</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465138" y="1320800"/>
            <a:ext cx="9572625" cy="2154436"/>
          </a:xfrm>
        </p:spPr>
        <p:txBody>
          <a:bodyPr/>
          <a:lstStyle/>
          <a:p>
            <a:pPr marL="0" indent="0">
              <a:lnSpc>
                <a:spcPct val="100000"/>
              </a:lnSpc>
              <a:buNone/>
            </a:pPr>
            <a:r>
              <a:rPr lang="en-US" dirty="0"/>
              <a:t>You will learn the following concepts:</a:t>
            </a:r>
          </a:p>
          <a:p>
            <a:pPr marL="0" indent="0">
              <a:lnSpc>
                <a:spcPct val="100000"/>
              </a:lnSpc>
              <a:buNone/>
            </a:pPr>
            <a:endParaRPr lang="en-US" dirty="0"/>
          </a:p>
          <a:p>
            <a:pPr>
              <a:lnSpc>
                <a:spcPct val="100000"/>
              </a:lnSpc>
              <a:buFont typeface="Wingdings" panose="05000000000000000000" pitchFamily="2" charset="2"/>
              <a:buChar char="§"/>
            </a:pPr>
            <a:r>
              <a:rPr lang="en-US" dirty="0"/>
              <a:t>DAX</a:t>
            </a:r>
          </a:p>
          <a:p>
            <a:pPr marL="571500" lvl="1" indent="-342900">
              <a:buFont typeface="Arial" panose="020B0604020202020204" pitchFamily="34" charset="0"/>
              <a:buChar char="•"/>
            </a:pPr>
            <a:r>
              <a:rPr lang="en-US" dirty="0"/>
              <a:t>Measures</a:t>
            </a:r>
          </a:p>
          <a:p>
            <a:pPr marL="571500" lvl="1" indent="-342900">
              <a:buFont typeface="Arial" panose="020B0604020202020204" pitchFamily="34" charset="0"/>
              <a:buChar char="•"/>
            </a:pPr>
            <a:r>
              <a:rPr lang="en-US" dirty="0"/>
              <a:t>Calculated columns</a:t>
            </a:r>
          </a:p>
          <a:p>
            <a:pPr marL="571500" lvl="1" indent="-342900">
              <a:buFont typeface="Arial" panose="020B0604020202020204" pitchFamily="34" charset="0"/>
              <a:buChar char="•"/>
            </a:pPr>
            <a:r>
              <a:rPr lang="en-US" dirty="0"/>
              <a:t>Context</a:t>
            </a:r>
          </a:p>
          <a:p>
            <a:pPr marL="571500" lvl="1" indent="-342900">
              <a:buFont typeface="Arial" panose="020B0604020202020204" pitchFamily="34" charset="0"/>
              <a:buChar char="•"/>
            </a:pPr>
            <a:r>
              <a:rPr lang="en-US" dirty="0"/>
              <a:t>Time-Intelligence</a:t>
            </a:r>
          </a:p>
        </p:txBody>
      </p:sp>
    </p:spTree>
    <p:extLst>
      <p:ext uri="{BB962C8B-B14F-4D97-AF65-F5344CB8AC3E}">
        <p14:creationId xmlns:p14="http://schemas.microsoft.com/office/powerpoint/2010/main" val="188546750"/>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4">
            <a:extLst>
              <a:ext uri="{FF2B5EF4-FFF2-40B4-BE49-F238E27FC236}">
                <a16:creationId xmlns:a16="http://schemas.microsoft.com/office/drawing/2014/main" id="{52E1C35D-764B-49CA-BFAF-96F42DF2EF6F}"/>
              </a:ext>
            </a:extLst>
          </p:cNvPr>
          <p:cNvSpPr>
            <a:spLocks noGrp="1"/>
          </p:cNvSpPr>
          <p:nvPr>
            <p:ph type="title"/>
          </p:nvPr>
        </p:nvSpPr>
        <p:spPr>
          <a:xfrm>
            <a:off x="465137" y="960438"/>
            <a:ext cx="9436852" cy="3629025"/>
          </a:xfrm>
        </p:spPr>
        <p:txBody>
          <a:bodyPr/>
          <a:lstStyle/>
          <a:p>
            <a:r>
              <a:rPr lang="en-US" dirty="0"/>
              <a:t>Lesson 1: </a:t>
            </a:r>
            <a:br>
              <a:rPr lang="en-US" dirty="0"/>
            </a:br>
            <a:r>
              <a:rPr lang="en-US" dirty="0"/>
              <a:t>Introduction to DAX</a:t>
            </a:r>
          </a:p>
        </p:txBody>
      </p:sp>
    </p:spTree>
    <p:extLst>
      <p:ext uri="{BB962C8B-B14F-4D97-AF65-F5344CB8AC3E}">
        <p14:creationId xmlns:p14="http://schemas.microsoft.com/office/powerpoint/2010/main" val="2418797622"/>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Introduction to DAX</a:t>
            </a:r>
          </a:p>
        </p:txBody>
      </p:sp>
      <p:sp>
        <p:nvSpPr>
          <p:cNvPr id="3" name="Text Placeholder 2">
            <a:extLst>
              <a:ext uri="{FF2B5EF4-FFF2-40B4-BE49-F238E27FC236}">
                <a16:creationId xmlns:a16="http://schemas.microsoft.com/office/drawing/2014/main" id="{CC7C53BA-EB07-4BD2-AC50-91156B1B4295}"/>
              </a:ext>
            </a:extLst>
          </p:cNvPr>
          <p:cNvSpPr>
            <a:spLocks noGrp="1"/>
          </p:cNvSpPr>
          <p:nvPr>
            <p:ph type="body" sz="quarter" idx="10"/>
          </p:nvPr>
        </p:nvSpPr>
        <p:spPr>
          <a:xfrm>
            <a:off x="465138" y="1960860"/>
            <a:ext cx="9572625" cy="1538883"/>
          </a:xfrm>
        </p:spPr>
        <p:txBody>
          <a:bodyPr/>
          <a:lstStyle/>
          <a:p>
            <a:r>
              <a:rPr lang="en-US" sz="2400" dirty="0"/>
              <a:t>Data Analysis Expressions (DAX).</a:t>
            </a:r>
          </a:p>
          <a:p>
            <a:r>
              <a:rPr lang="en-US" sz="2400" dirty="0"/>
              <a:t>Developed by Microsoft.</a:t>
            </a:r>
          </a:p>
          <a:p>
            <a:r>
              <a:rPr lang="en-US" sz="2400" dirty="0"/>
              <a:t>A library of functions and operators.</a:t>
            </a:r>
          </a:p>
          <a:p>
            <a:r>
              <a:rPr lang="en-US" sz="2400" dirty="0"/>
              <a:t>Build formulas and expressions.</a:t>
            </a:r>
          </a:p>
          <a:p>
            <a:r>
              <a:rPr lang="en-US" sz="2400" dirty="0"/>
              <a:t>Create calculated tables, columns, and measures.</a:t>
            </a:r>
          </a:p>
        </p:txBody>
      </p:sp>
    </p:spTree>
    <p:extLst>
      <p:ext uri="{BB962C8B-B14F-4D97-AF65-F5344CB8AC3E}">
        <p14:creationId xmlns:p14="http://schemas.microsoft.com/office/powerpoint/2010/main" val="2259991250"/>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Measures</a:t>
            </a:r>
          </a:p>
        </p:txBody>
      </p:sp>
      <p:sp>
        <p:nvSpPr>
          <p:cNvPr id="4" name="Text Placeholder 3">
            <a:extLst>
              <a:ext uri="{FF2B5EF4-FFF2-40B4-BE49-F238E27FC236}">
                <a16:creationId xmlns:a16="http://schemas.microsoft.com/office/drawing/2014/main" id="{4A5358AF-846F-41FA-9F1A-4A5BEADFA2B4}"/>
              </a:ext>
            </a:extLst>
          </p:cNvPr>
          <p:cNvSpPr>
            <a:spLocks noGrp="1"/>
          </p:cNvSpPr>
          <p:nvPr>
            <p:ph type="body" sz="quarter" idx="10"/>
          </p:nvPr>
        </p:nvSpPr>
        <p:spPr>
          <a:xfrm>
            <a:off x="465138" y="1960860"/>
            <a:ext cx="5296835" cy="2736400"/>
          </a:xfrm>
        </p:spPr>
        <p:txBody>
          <a:bodyPr/>
          <a:lstStyle/>
          <a:p>
            <a:r>
              <a:rPr lang="en-US" sz="2400" dirty="0"/>
              <a:t>Measures are a summarization of data.</a:t>
            </a:r>
          </a:p>
          <a:p>
            <a:r>
              <a:rPr lang="en-US" sz="2400" dirty="0"/>
              <a:t>A way of defining aggregate calculations on data.</a:t>
            </a:r>
          </a:p>
          <a:p>
            <a:r>
              <a:rPr lang="en-US" sz="2400" dirty="0"/>
              <a:t>Often called “Calculated Measures”.</a:t>
            </a:r>
          </a:p>
        </p:txBody>
      </p:sp>
      <p:pic>
        <p:nvPicPr>
          <p:cNvPr id="3" name="Picture 2" descr="An image showing the Fields pane in Power BI Desktop and a context menu with the New Quick Measure menu selected.">
            <a:extLst>
              <a:ext uri="{FF2B5EF4-FFF2-40B4-BE49-F238E27FC236}">
                <a16:creationId xmlns:a16="http://schemas.microsoft.com/office/drawing/2014/main" id="{BB7C382B-3C94-4305-BE62-8B92B07730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69554" y="1043941"/>
            <a:ext cx="5174166" cy="5622022"/>
          </a:xfrm>
          <a:prstGeom prst="rect">
            <a:avLst/>
          </a:prstGeom>
        </p:spPr>
      </p:pic>
    </p:spTree>
    <p:extLst>
      <p:ext uri="{BB962C8B-B14F-4D97-AF65-F5344CB8AC3E}">
        <p14:creationId xmlns:p14="http://schemas.microsoft.com/office/powerpoint/2010/main" val="2269287063"/>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Calculated Columns</a:t>
            </a:r>
          </a:p>
        </p:txBody>
      </p:sp>
      <p:sp>
        <p:nvSpPr>
          <p:cNvPr id="7" name="Text Placeholder 6">
            <a:extLst>
              <a:ext uri="{FF2B5EF4-FFF2-40B4-BE49-F238E27FC236}">
                <a16:creationId xmlns:a16="http://schemas.microsoft.com/office/drawing/2014/main" id="{E7BE165E-0F72-464C-8AA4-61646C65BCCC}"/>
              </a:ext>
              <a:ext uri="{C183D7F6-B498-43B3-948B-1728B52AA6E4}">
                <adec:decorative xmlns:adec="http://schemas.microsoft.com/office/drawing/2017/decorative" val="1"/>
              </a:ext>
            </a:extLst>
          </p:cNvPr>
          <p:cNvSpPr>
            <a:spLocks noGrp="1"/>
          </p:cNvSpPr>
          <p:nvPr>
            <p:ph type="body" sz="quarter" idx="10"/>
          </p:nvPr>
        </p:nvSpPr>
        <p:spPr/>
        <p:txBody>
          <a:bodyPr/>
          <a:lstStyle/>
          <a:p>
            <a:endParaRPr lang="en-US" dirty="0"/>
          </a:p>
        </p:txBody>
      </p:sp>
      <p:pic>
        <p:nvPicPr>
          <p:cNvPr id="3" name="Picture 2" descr="An image showing the formula bar in Power Query to create a new calculated column. ">
            <a:extLst>
              <a:ext uri="{FF2B5EF4-FFF2-40B4-BE49-F238E27FC236}">
                <a16:creationId xmlns:a16="http://schemas.microsoft.com/office/drawing/2014/main" id="{2F739E4A-A68C-42C3-82DD-2448B4F6E4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6637" y="1389694"/>
            <a:ext cx="8307718" cy="2866217"/>
          </a:xfrm>
          <a:prstGeom prst="rect">
            <a:avLst/>
          </a:prstGeom>
        </p:spPr>
      </p:pic>
      <p:sp>
        <p:nvSpPr>
          <p:cNvPr id="10" name="Arrow: Curved Right 9" descr="Image of arrow pointing to table visual.">
            <a:extLst>
              <a:ext uri="{FF2B5EF4-FFF2-40B4-BE49-F238E27FC236}">
                <a16:creationId xmlns:a16="http://schemas.microsoft.com/office/drawing/2014/main" id="{2EA8B920-C497-4134-A226-3C293905AC74}"/>
              </a:ext>
            </a:extLst>
          </p:cNvPr>
          <p:cNvSpPr/>
          <p:nvPr/>
        </p:nvSpPr>
        <p:spPr bwMode="auto">
          <a:xfrm rot="18277556">
            <a:off x="5024772" y="3996453"/>
            <a:ext cx="453356" cy="2065790"/>
          </a:xfrm>
          <a:prstGeom prst="curvedRightArrow">
            <a:avLst/>
          </a:prstGeom>
          <a:solidFill>
            <a:srgbClr val="FF0000"/>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3" name="Text Placeholder 14">
            <a:extLst>
              <a:ext uri="{FF2B5EF4-FFF2-40B4-BE49-F238E27FC236}">
                <a16:creationId xmlns:a16="http://schemas.microsoft.com/office/drawing/2014/main" id="{C86D1ED7-48BF-4990-9439-DF1913C0B9AD}"/>
              </a:ext>
            </a:extLst>
          </p:cNvPr>
          <p:cNvSpPr txBox="1">
            <a:spLocks/>
          </p:cNvSpPr>
          <p:nvPr/>
        </p:nvSpPr>
        <p:spPr>
          <a:xfrm>
            <a:off x="465137" y="5792180"/>
            <a:ext cx="5506683" cy="184666"/>
          </a:xfrm>
          <a:prstGeom prst="rect">
            <a:avLst/>
          </a:prstGeom>
        </p:spPr>
        <p:txBody>
          <a:bodyPr vert="horz" wrap="square" lIns="0" tIns="0" rIns="0" bIns="0" rtlCol="0">
            <a:spAutoFit/>
          </a:bodyPr>
          <a:lstStyle>
            <a:lvl1pPr marL="342900" marR="0" indent="-342900" algn="l" defTabSz="932742" rtl="0" eaLnBrk="1" fontAlgn="auto" latinLnBrk="0" hangingPunct="1">
              <a:lnSpc>
                <a:spcPts val="2400"/>
              </a:lnSpc>
              <a:spcBef>
                <a:spcPts val="0"/>
              </a:spcBef>
              <a:spcAft>
                <a:spcPts val="0"/>
              </a:spcAft>
              <a:buClrTx/>
              <a:buSzPct val="90000"/>
              <a:buFont typeface="Arial" panose="020B0604020202020204" pitchFamily="34" charset="0"/>
              <a:buChar char="•"/>
              <a:tabLst/>
              <a:defRPr lang="en-US" sz="2000" kern="1200" spc="0" baseline="0" dirty="0">
                <a:solidFill>
                  <a:srgbClr val="000000"/>
                </a:solidFill>
                <a:latin typeface="+mn-lt"/>
                <a:ea typeface="+mn-ea"/>
                <a:cs typeface="+mn-cs"/>
              </a:defRPr>
            </a:lvl1pPr>
            <a:lvl2pPr marL="22860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6858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buNone/>
            </a:pPr>
            <a:r>
              <a:rPr lang="en-US" sz="1200" b="1" i="0" dirty="0">
                <a:effectLst/>
                <a:latin typeface="Segoe UI" panose="020B0502040204020203" pitchFamily="34" charset="0"/>
              </a:rPr>
              <a:t>Total Price = 'Sales OrderDetails'[Quantity] * 'Sales OrderDetails'[Unit Price]</a:t>
            </a:r>
          </a:p>
        </p:txBody>
      </p:sp>
      <p:pic>
        <p:nvPicPr>
          <p:cNvPr id="9" name="Picture 8" descr="An image showing the new Total Price calculated column in Power Query. ">
            <a:extLst>
              <a:ext uri="{FF2B5EF4-FFF2-40B4-BE49-F238E27FC236}">
                <a16:creationId xmlns:a16="http://schemas.microsoft.com/office/drawing/2014/main" id="{1ACDD1B9-4751-462F-AD8C-7BAF4A865DB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18237" y="2185921"/>
            <a:ext cx="5963482" cy="4591691"/>
          </a:xfrm>
          <a:prstGeom prst="rect">
            <a:avLst/>
          </a:prstGeom>
        </p:spPr>
      </p:pic>
    </p:spTree>
    <p:extLst>
      <p:ext uri="{BB962C8B-B14F-4D97-AF65-F5344CB8AC3E}">
        <p14:creationId xmlns:p14="http://schemas.microsoft.com/office/powerpoint/2010/main" val="1092028632"/>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Columns vs. Measures</a:t>
            </a:r>
          </a:p>
        </p:txBody>
      </p:sp>
      <p:sp>
        <p:nvSpPr>
          <p:cNvPr id="3" name="Text Placeholder 2">
            <a:extLst>
              <a:ext uri="{FF2B5EF4-FFF2-40B4-BE49-F238E27FC236}">
                <a16:creationId xmlns:a16="http://schemas.microsoft.com/office/drawing/2014/main" id="{1FCF03E6-C309-4517-8665-896F0866E530}"/>
              </a:ext>
            </a:extLst>
          </p:cNvPr>
          <p:cNvSpPr>
            <a:spLocks noGrp="1"/>
          </p:cNvSpPr>
          <p:nvPr>
            <p:ph type="body" sz="quarter" idx="10"/>
          </p:nvPr>
        </p:nvSpPr>
        <p:spPr>
          <a:xfrm>
            <a:off x="465138" y="1960860"/>
            <a:ext cx="9572625" cy="1231106"/>
          </a:xfrm>
        </p:spPr>
        <p:txBody>
          <a:bodyPr/>
          <a:lstStyle/>
          <a:p>
            <a:r>
              <a:rPr lang="en-US" sz="2400" dirty="0"/>
              <a:t>Calculated column creates a value for each row in a table.</a:t>
            </a:r>
          </a:p>
          <a:p>
            <a:r>
              <a:rPr lang="en-US" sz="2400" dirty="0"/>
              <a:t>Calculated column values are stored in the Power BI .pbix file.</a:t>
            </a:r>
          </a:p>
          <a:p>
            <a:r>
              <a:rPr lang="en-US" sz="2400" dirty="0"/>
              <a:t>Measures are calculated on demand.</a:t>
            </a:r>
          </a:p>
          <a:p>
            <a:r>
              <a:rPr lang="en-US" sz="2400" dirty="0"/>
              <a:t>Measures are calculated based on filters.</a:t>
            </a:r>
          </a:p>
        </p:txBody>
      </p:sp>
    </p:spTree>
    <p:extLst>
      <p:ext uri="{BB962C8B-B14F-4D97-AF65-F5344CB8AC3E}">
        <p14:creationId xmlns:p14="http://schemas.microsoft.com/office/powerpoint/2010/main" val="3005486926"/>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4">
            <a:extLst>
              <a:ext uri="{FF2B5EF4-FFF2-40B4-BE49-F238E27FC236}">
                <a16:creationId xmlns:a16="http://schemas.microsoft.com/office/drawing/2014/main" id="{52E1C35D-764B-49CA-BFAF-96F42DF2EF6F}"/>
              </a:ext>
            </a:extLst>
          </p:cNvPr>
          <p:cNvSpPr>
            <a:spLocks noGrp="1"/>
          </p:cNvSpPr>
          <p:nvPr>
            <p:ph type="title"/>
          </p:nvPr>
        </p:nvSpPr>
        <p:spPr/>
        <p:txBody>
          <a:bodyPr/>
          <a:lstStyle/>
          <a:p>
            <a:r>
              <a:rPr lang="en-US" dirty="0"/>
              <a:t>Lesson 2:</a:t>
            </a:r>
            <a:br>
              <a:rPr lang="en-US" dirty="0"/>
            </a:br>
            <a:r>
              <a:rPr lang="en-US" dirty="0"/>
              <a:t>DAX Content</a:t>
            </a:r>
          </a:p>
        </p:txBody>
      </p:sp>
    </p:spTree>
    <p:extLst>
      <p:ext uri="{BB962C8B-B14F-4D97-AF65-F5344CB8AC3E}">
        <p14:creationId xmlns:p14="http://schemas.microsoft.com/office/powerpoint/2010/main" val="3105063637"/>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Understanding Context</a:t>
            </a:r>
          </a:p>
        </p:txBody>
      </p:sp>
      <p:sp>
        <p:nvSpPr>
          <p:cNvPr id="9" name="Text Placeholder 8">
            <a:extLst>
              <a:ext uri="{FF2B5EF4-FFF2-40B4-BE49-F238E27FC236}">
                <a16:creationId xmlns:a16="http://schemas.microsoft.com/office/drawing/2014/main" id="{80B46BCB-9B6B-4A59-BECE-FAF1A41A56B4}"/>
              </a:ext>
            </a:extLst>
          </p:cNvPr>
          <p:cNvSpPr>
            <a:spLocks noGrp="1"/>
          </p:cNvSpPr>
          <p:nvPr>
            <p:ph type="body" sz="quarter" idx="10"/>
          </p:nvPr>
        </p:nvSpPr>
        <p:spPr/>
        <p:txBody>
          <a:bodyPr/>
          <a:lstStyle/>
          <a:p>
            <a:endParaRPr lang="en-US" dirty="0"/>
          </a:p>
        </p:txBody>
      </p:sp>
      <p:pic>
        <p:nvPicPr>
          <p:cNvPr id="6" name="Picture 5" descr="An image showing three different bar chart visuals to represent the affects that context has on DAX. All three visuals sue the same DAX measure, Total Sales, but display the data differently.">
            <a:extLst>
              <a:ext uri="{FF2B5EF4-FFF2-40B4-BE49-F238E27FC236}">
                <a16:creationId xmlns:a16="http://schemas.microsoft.com/office/drawing/2014/main" id="{FB17B78B-27AC-4773-9114-B078F9E032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8148" y="1340485"/>
            <a:ext cx="11300178" cy="4313554"/>
          </a:xfrm>
          <a:prstGeom prst="rect">
            <a:avLst/>
          </a:prstGeom>
        </p:spPr>
      </p:pic>
    </p:spTree>
    <p:extLst>
      <p:ext uri="{BB962C8B-B14F-4D97-AF65-F5344CB8AC3E}">
        <p14:creationId xmlns:p14="http://schemas.microsoft.com/office/powerpoint/2010/main" val="3328947058"/>
      </p:ext>
    </p:extLst>
  </p:cSld>
  <p:clrMapOvr>
    <a:masterClrMapping/>
  </p:clrMapOvr>
  <p:transition>
    <p:fade/>
  </p:transition>
</p:sld>
</file>

<file path=ppt/theme/theme1.xml><?xml version="1.0" encoding="utf-8"?>
<a:theme xmlns:a="http://schemas.openxmlformats.org/drawingml/2006/main" name="Azure 1">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TT_Azure_PowerPoint_Template_Dec19" id="{4D812253-AE16-49B7-9E8B-E155C396F1B1}" vid="{CDFF03D5-E879-4992-95FD-25D14F5B9F5C}"/>
    </a:ext>
  </a:extLst>
</a:theme>
</file>

<file path=ppt/theme/theme2.xml><?xml version="1.0" encoding="utf-8"?>
<a:theme xmlns:a="http://schemas.openxmlformats.org/drawingml/2006/main" name="Azure 2">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TT_Azure_PowerPoint_Template_Dec19" id="{4D812253-AE16-49B7-9E8B-E155C396F1B1}" vid="{BA37C2E8-86DA-4C7F-89BF-BC08C304625E}"/>
    </a:ext>
  </a:extLst>
</a:theme>
</file>

<file path=ppt/theme/theme3.xml><?xml version="1.0" encoding="utf-8"?>
<a:theme xmlns:a="http://schemas.openxmlformats.org/drawingml/2006/main" name="Dynamics 365">
  <a:themeElements>
    <a:clrScheme name="Dynamics365">
      <a:dk1>
        <a:srgbClr val="3C3C41"/>
      </a:dk1>
      <a:lt1>
        <a:srgbClr val="FFFFFF"/>
      </a:lt1>
      <a:dk2>
        <a:srgbClr val="008272"/>
      </a:dk2>
      <a:lt2>
        <a:srgbClr val="FFFFFF"/>
      </a:lt2>
      <a:accent1>
        <a:srgbClr val="EBEBEB"/>
      </a:accent1>
      <a:accent2>
        <a:srgbClr val="75757A"/>
      </a:accent2>
      <a:accent3>
        <a:srgbClr val="3C3C41"/>
      </a:accent3>
      <a:accent4>
        <a:srgbClr val="008272"/>
      </a:accent4>
      <a:accent5>
        <a:srgbClr val="30E5D0"/>
      </a:accent5>
      <a:accent6>
        <a:srgbClr val="FEF000"/>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40996D19-6CB1-8A40-8625-59EE03072CAF}" vid="{D6AC121D-CF90-1B4B-8887-A6F8F11F705E}"/>
    </a:ext>
  </a:extLst>
</a:theme>
</file>

<file path=ppt/theme/theme4.xml><?xml version="1.0" encoding="utf-8"?>
<a:theme xmlns:a="http://schemas.openxmlformats.org/drawingml/2006/main" name="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4" id="{860E49DB-0E46-4E26-802D-8B7134C2F338}" vid="{2A6A2BA9-42FB-431E-81C9-3FE614E59DFD}"/>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AutoTags xmlns="81db2858-b24f-4e13-8628-6a9b4230a320" xsi:nil="true"/>
    <_ip_UnifiedCompliancePolicyUIAction xmlns="http://schemas.microsoft.com/sharepoint/v3" xsi:nil="true"/>
    <_ip_UnifiedCompliancePolicyProperties xmlns="http://schemas.microsoft.com/sharepoint/v3"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CCF6CFD0234D3B49A8BA0EAFF2A75B6F" ma:contentTypeVersion="13" ma:contentTypeDescription="Create a new document." ma:contentTypeScope="" ma:versionID="8932df54fdb7a1e80ed040225811a22d">
  <xsd:schema xmlns:xsd="http://www.w3.org/2001/XMLSchema" xmlns:xs="http://www.w3.org/2001/XMLSchema" xmlns:p="http://schemas.microsoft.com/office/2006/metadata/properties" xmlns:ns1="http://schemas.microsoft.com/sharepoint/v3" xmlns:ns2="81db2858-b24f-4e13-8628-6a9b4230a320" xmlns:ns3="47c683d7-bc2d-4791-a545-02d7bf8a7e2a" targetNamespace="http://schemas.microsoft.com/office/2006/metadata/properties" ma:root="true" ma:fieldsID="1bf7a708eab65c22f92b34c3c1b0ca0f" ns1:_="" ns2:_="" ns3:_="">
    <xsd:import namespace="http://schemas.microsoft.com/sharepoint/v3"/>
    <xsd:import namespace="81db2858-b24f-4e13-8628-6a9b4230a320"/>
    <xsd:import namespace="47c683d7-bc2d-4791-a545-02d7bf8a7e2a"/>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AutoTags" minOccurs="0"/>
                <xsd:element ref="ns1:_ip_UnifiedCompliancePolicyProperties" minOccurs="0"/>
                <xsd:element ref="ns1:_ip_UnifiedCompliancePolicyUIAction"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8" nillable="true" ma:displayName="Unified Compliance Policy Properties" ma:hidden="true" ma:internalName="_ip_UnifiedCompliancePolicyProperties">
      <xsd:simpleType>
        <xsd:restriction base="dms:Note"/>
      </xsd:simpleType>
    </xsd:element>
    <xsd:element name="_ip_UnifiedCompliancePolicyUIAction" ma:index="19"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81db2858-b24f-4e13-8628-6a9b4230a32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ServiceAutoTags" ma:index="17" nillable="true" ma:displayName="Tags" ma:internalName="MediaServiceAutoTags" ma:readOnly="true">
      <xsd:simpleType>
        <xsd:restriction base="dms:Text"/>
      </xsd:simpleType>
    </xsd:element>
    <xsd:element name="MediaServiceDateTaken" ma:index="20"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47c683d7-bc2d-4791-a545-02d7bf8a7e2a" elementFormDefault="qualified">
    <xsd:import namespace="http://schemas.microsoft.com/office/2006/documentManagement/types"/>
    <xsd:import namespace="http://schemas.microsoft.com/office/infopath/2007/PartnerControls"/>
    <xsd:element name="SharedWithUsers" ma:index="1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E8CB959-615C-485B-BC80-E4DAAF9F8053}">
  <ds:schemaRefs>
    <ds:schemaRef ds:uri="http://schemas.microsoft.com/office/2006/metadata/properties"/>
    <ds:schemaRef ds:uri="http://schemas.microsoft.com/office/infopath/2007/PartnerControls"/>
    <ds:schemaRef ds:uri="81db2858-b24f-4e13-8628-6a9b4230a320"/>
    <ds:schemaRef ds:uri="http://schemas.microsoft.com/sharepoint/v3"/>
  </ds:schemaRefs>
</ds:datastoreItem>
</file>

<file path=customXml/itemProps2.xml><?xml version="1.0" encoding="utf-8"?>
<ds:datastoreItem xmlns:ds="http://schemas.openxmlformats.org/officeDocument/2006/customXml" ds:itemID="{3E6A2357-5DA7-442A-8B75-3F2983E7B84C}">
  <ds:schemaRefs>
    <ds:schemaRef ds:uri="http://schemas.microsoft.com/sharepoint/v3/contenttype/forms"/>
  </ds:schemaRefs>
</ds:datastoreItem>
</file>

<file path=customXml/itemProps3.xml><?xml version="1.0" encoding="utf-8"?>
<ds:datastoreItem xmlns:ds="http://schemas.openxmlformats.org/officeDocument/2006/customXml" ds:itemID="{3A9CBD86-624C-466E-BE53-316B1E5164E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81db2858-b24f-4e13-8628-6a9b4230a320"/>
    <ds:schemaRef ds:uri="47c683d7-bc2d-4791-a545-02d7bf8a7e2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0</TotalTime>
  <Words>3317</Words>
  <Application>Microsoft Office PowerPoint</Application>
  <PresentationFormat>Custom</PresentationFormat>
  <Paragraphs>237</Paragraphs>
  <Slides>17</Slides>
  <Notes>15</Notes>
  <HiddenSlides>0</HiddenSlides>
  <MMClips>0</MMClips>
  <ScaleCrop>false</ScaleCrop>
  <HeadingPairs>
    <vt:vector size="6" baseType="variant">
      <vt:variant>
        <vt:lpstr>Fonts Used</vt:lpstr>
      </vt:variant>
      <vt:variant>
        <vt:i4>10</vt:i4>
      </vt:variant>
      <vt:variant>
        <vt:lpstr>Theme</vt:lpstr>
      </vt:variant>
      <vt:variant>
        <vt:i4>4</vt:i4>
      </vt:variant>
      <vt:variant>
        <vt:lpstr>Slide Titles</vt:lpstr>
      </vt:variant>
      <vt:variant>
        <vt:i4>17</vt:i4>
      </vt:variant>
    </vt:vector>
  </HeadingPairs>
  <TitlesOfParts>
    <vt:vector size="31" baseType="lpstr">
      <vt:lpstr>-apple-system</vt:lpstr>
      <vt:lpstr>Arial</vt:lpstr>
      <vt:lpstr>Consolas</vt:lpstr>
      <vt:lpstr>Menlo</vt:lpstr>
      <vt:lpstr>Nunito Sans</vt:lpstr>
      <vt:lpstr>Roboto</vt:lpstr>
      <vt:lpstr>Segoe UI</vt:lpstr>
      <vt:lpstr>Segoe UI Light</vt:lpstr>
      <vt:lpstr>Segoe UI Semibold</vt:lpstr>
      <vt:lpstr>Wingdings</vt:lpstr>
      <vt:lpstr>Azure 1</vt:lpstr>
      <vt:lpstr>Azure 2</vt:lpstr>
      <vt:lpstr>Dynamics 365</vt:lpstr>
      <vt:lpstr>Office 365 PPT Template - 2017</vt:lpstr>
      <vt:lpstr>Module 5: Create Model Calculations using DAX in Power BI</vt:lpstr>
      <vt:lpstr>Learning Objectives</vt:lpstr>
      <vt:lpstr>Lesson 1:  Introduction to DAX</vt:lpstr>
      <vt:lpstr>Introduction to DAX</vt:lpstr>
      <vt:lpstr>Measures</vt:lpstr>
      <vt:lpstr>Calculated Columns</vt:lpstr>
      <vt:lpstr>Columns vs. Measures</vt:lpstr>
      <vt:lpstr>Lesson 2: DAX Content</vt:lpstr>
      <vt:lpstr>Understanding Context</vt:lpstr>
      <vt:lpstr>The CALCULATE() Function</vt:lpstr>
      <vt:lpstr>Lab: Introduction to DAX in Power BI Desktop</vt:lpstr>
      <vt:lpstr>Lesson 3: Advanced DAX</vt:lpstr>
      <vt:lpstr>Using Relationships Effectively</vt:lpstr>
      <vt:lpstr>Semi-additive Measures</vt:lpstr>
      <vt:lpstr>Time-Intelligence</vt:lpstr>
      <vt:lpstr>Lab: Advanced DAX in Power BI Desktop</vt:lpstr>
      <vt:lpstr>Module Overview</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2021-01-22T15:36:39Z</dcterms:created>
  <dcterms:modified xsi:type="dcterms:W3CDTF">2021-08-08T20:21:07Z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rder">
    <vt:r8>2000</vt:r8>
  </property>
  <property fmtid="{D5CDD505-2E9C-101B-9397-08002B2CF9AE}" pid="3" name="xd_Signature">
    <vt:bool>false</vt:bool>
  </property>
  <property fmtid="{D5CDD505-2E9C-101B-9397-08002B2CF9AE}" pid="4" name="MSIP_Label_f42aa342-8706-4288-bd11-ebb85995028c_Enabled">
    <vt:lpwstr>True</vt:lpwstr>
  </property>
  <property fmtid="{D5CDD505-2E9C-101B-9397-08002B2CF9AE}" pid="5" name="xd_ProgID">
    <vt:lpwstr/>
  </property>
  <property fmtid="{D5CDD505-2E9C-101B-9397-08002B2CF9AE}" pid="6" name="ContentTypeId">
    <vt:lpwstr>0x010100CCF6CFD0234D3B49A8BA0EAFF2A75B6F</vt:lpwstr>
  </property>
  <property fmtid="{D5CDD505-2E9C-101B-9397-08002B2CF9AE}" pid="7" name="ComplianceAssetId">
    <vt:lpwstr/>
  </property>
  <property fmtid="{D5CDD505-2E9C-101B-9397-08002B2CF9AE}" pid="8" name="TemplateUrl">
    <vt:lpwstr/>
  </property>
  <property fmtid="{D5CDD505-2E9C-101B-9397-08002B2CF9AE}" pid="9" name="MSIP_Label_f42aa342-8706-4288-bd11-ebb85995028c_SetDate">
    <vt:lpwstr>2020-04-30T16:58:44.8526099Z</vt:lpwstr>
  </property>
  <property fmtid="{D5CDD505-2E9C-101B-9397-08002B2CF9AE}" pid="10" name="MSIP_Label_f42aa342-8706-4288-bd11-ebb85995028c_Name">
    <vt:lpwstr>General</vt:lpwstr>
  </property>
  <property fmtid="{D5CDD505-2E9C-101B-9397-08002B2CF9AE}" pid="11" name="MSIP_Label_f42aa342-8706-4288-bd11-ebb85995028c_SiteId">
    <vt:lpwstr>72f988bf-86f1-41af-91ab-2d7cd011db47</vt:lpwstr>
  </property>
  <property fmtid="{D5CDD505-2E9C-101B-9397-08002B2CF9AE}" pid="12" name="MSIP_Label_f42aa342-8706-4288-bd11-ebb85995028c_Extended_MSFT_Method">
    <vt:lpwstr>Automatic</vt:lpwstr>
  </property>
  <property fmtid="{D5CDD505-2E9C-101B-9397-08002B2CF9AE}" pid="13" name="MSIP_Label_f42aa342-8706-4288-bd11-ebb85995028c_ActionId">
    <vt:lpwstr>a6dbb04b-5cb4-4cb5-bb6f-3d6af857b37d</vt:lpwstr>
  </property>
  <property fmtid="{D5CDD505-2E9C-101B-9397-08002B2CF9AE}" pid="14" name="Sensitivity">
    <vt:lpwstr>General</vt:lpwstr>
  </property>
</Properties>
</file>